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F29"/>
    <a:srgbClr val="FF7C3E"/>
    <a:srgbClr val="F47900"/>
    <a:srgbClr val="F5983C"/>
    <a:srgbClr val="FCD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4"/>
    <p:restoredTop sz="94684"/>
  </p:normalViewPr>
  <p:slideViewPr>
    <p:cSldViewPr snapToGrid="0">
      <p:cViewPr varScale="1">
        <p:scale>
          <a:sx n="108" d="100"/>
          <a:sy n="108" d="100"/>
        </p:scale>
        <p:origin x="24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1F47A-02E3-A948-9928-1464BFFCF3D0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1F8E-E1F7-E14F-BFFF-EBE882265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4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F6240-1AF6-1F2C-D7BC-79566C78A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C6D32-BB08-A0BA-3204-98613E570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01376-42D6-78EE-9571-FA83C9F73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B7986-D591-82E4-A343-B00912AF5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7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935A0-00F3-BD9E-377E-56D139D21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5847FE-929D-E602-3D13-43107F7D3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0A49E-755B-922E-455D-42E79D21B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322EB-42CF-7F6C-155D-9A4FC91AF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9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DA0ED-469D-FB89-A709-6F7C550CA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D7756-4AA2-5812-CB2A-409614E86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5B9416-AEC4-0BF7-DFB5-D029A446A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1EF1A-9456-E473-31F0-2F6BB623B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1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10D6B-0330-11D0-2EDC-57D06455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11789-3B8A-E0B0-D3A5-FF3B86AC2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DD83F-CDE3-8B9A-84CA-1D61C5193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C28DD-21D0-9299-43F5-C15DE0476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F2C78-E896-098C-2A26-D28A469A3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81EE4-40F2-82C4-3E6A-39E9F4AF4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2C737-D56F-F099-0F83-CCF2766D0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04B7B-D455-0449-EE2D-B70635458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AF605-8E99-0553-D241-4109C01B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00AE4-CDD1-B1A9-3FBA-4F46F258F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F7E7E9-769F-62C3-9F29-6C26FD01C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1C183-150E-4301-591A-B32312272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5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7B0B-A209-8ECF-13EC-AE04A28D3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C65441-4BFC-1B01-EAA3-5C8B7B255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AEFFF-557E-122C-FA5F-FC9EC02A3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187F7-D1EB-1AAC-CEFB-E9D2199D1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83189-AAA1-CC4B-F181-7245F88B7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18FD2-B591-2ED1-DFAF-B7D824E1E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7CBA9E-CD84-106B-044B-66F5D6771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36F6F-84B3-6807-7061-47CDDBF41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B7DCA-380D-61FC-3EFF-BD8222D25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22EB1-2B70-3CE6-DD74-B4DD54347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6017E4-5D8B-BA1E-29D1-14A9E88EF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0EA81-2E00-A632-F6C9-30253ED67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F8E-E1F7-E14F-BFFF-EBE882265B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5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13BB-0429-5A1B-C65D-8C8D29C70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</a:rPr>
              <a:t>Innovative Laundry &amp; Dry-Cleaning Software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7DFA5-FCA6-FDC1-48EA-D2B12752CD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cap="none" dirty="0">
                <a:effectLst/>
              </a:rPr>
              <a:t>Revolutionizing operations for efficiency and customer satisfaction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7B7D4-BCA0-C01E-CB74-894D49FE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341" y="2001364"/>
            <a:ext cx="3575420" cy="11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2418F56-2AA1-53B4-2853-AFEA25D19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CE52A45-2EEB-4B15-577A-069271F2A498}"/>
              </a:ext>
            </a:extLst>
          </p:cNvPr>
          <p:cNvGrpSpPr/>
          <p:nvPr/>
        </p:nvGrpSpPr>
        <p:grpSpPr>
          <a:xfrm>
            <a:off x="-218403" y="161822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332DE4-CC07-7CB5-B782-C212FD4ECDF2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0C28D8-5BA3-A930-C1A2-B742A27AB0CA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8D06F772-6DA2-76E5-C112-76FA5FDE381E}"/>
              </a:ext>
            </a:extLst>
          </p:cNvPr>
          <p:cNvSpPr/>
          <p:nvPr/>
        </p:nvSpPr>
        <p:spPr>
          <a:xfrm rot="18980845">
            <a:off x="4883150" y="3488167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27551B4-8567-6A28-A97E-23C27C17C898}"/>
              </a:ext>
            </a:extLst>
          </p:cNvPr>
          <p:cNvGrpSpPr/>
          <p:nvPr/>
        </p:nvGrpSpPr>
        <p:grpSpPr>
          <a:xfrm>
            <a:off x="135739" y="4183493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228DDCB-DE0A-4968-64DB-2E3216032EDD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1655485-889D-7DB0-8F07-E5F591CEA6C6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BC1D4A7-A426-8402-2A46-A4A19D6BD603}"/>
              </a:ext>
            </a:extLst>
          </p:cNvPr>
          <p:cNvGrpSpPr/>
          <p:nvPr/>
        </p:nvGrpSpPr>
        <p:grpSpPr>
          <a:xfrm>
            <a:off x="-190758" y="2045713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D891CC2-E1D4-1454-537F-75F50B2FD895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FCA3609-0B7A-D21A-083B-B80BA492009E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56E66C5-8ECE-061D-324D-6A4929C67C9E}"/>
              </a:ext>
            </a:extLst>
          </p:cNvPr>
          <p:cNvGrpSpPr/>
          <p:nvPr/>
        </p:nvGrpSpPr>
        <p:grpSpPr>
          <a:xfrm>
            <a:off x="8485497" y="3971167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A42987A-4850-A8B5-0BD1-737D2CC5DFBF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48F6E9F-BC13-3193-C5A0-0FB4CA270BEB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83BD94C-BDB7-C7F9-10ED-E7E6721F35FA}"/>
              </a:ext>
            </a:extLst>
          </p:cNvPr>
          <p:cNvGrpSpPr/>
          <p:nvPr/>
        </p:nvGrpSpPr>
        <p:grpSpPr>
          <a:xfrm>
            <a:off x="9498954" y="2037895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C50D2DA-742E-B35D-C58B-05603908D73C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0F885E2-905E-7A19-0464-58E1C0DA2B1E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75A5E9-B8B9-2EBB-43B7-FF8E7FF4BC8C}"/>
              </a:ext>
            </a:extLst>
          </p:cNvPr>
          <p:cNvGrpSpPr/>
          <p:nvPr/>
        </p:nvGrpSpPr>
        <p:grpSpPr>
          <a:xfrm>
            <a:off x="8554342" y="310487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6F69FC-5455-02B6-4E87-2B42532BD83E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7223D0-E956-5B34-E1D8-253D1E6E4AF9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7380D11-2E0E-26DB-FE04-E82A267B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61" y="5813727"/>
            <a:ext cx="2516615" cy="7799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6FAF112-EA07-B9C7-75DE-18054DF29038}"/>
              </a:ext>
            </a:extLst>
          </p:cNvPr>
          <p:cNvSpPr txBox="1"/>
          <p:nvPr/>
        </p:nvSpPr>
        <p:spPr>
          <a:xfrm>
            <a:off x="8554342" y="5943274"/>
            <a:ext cx="4429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CaramelSoftware.com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03F9C7-3A4A-2A27-1862-8DE2F595B792}"/>
              </a:ext>
            </a:extLst>
          </p:cNvPr>
          <p:cNvSpPr txBox="1"/>
          <p:nvPr/>
        </p:nvSpPr>
        <p:spPr>
          <a:xfrm>
            <a:off x="4626959" y="5559302"/>
            <a:ext cx="3062249" cy="126188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Attention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592864-3AB3-B746-2AD5-2BEE633D2E2F}"/>
              </a:ext>
            </a:extLst>
          </p:cNvPr>
          <p:cNvGrpSpPr/>
          <p:nvPr/>
        </p:nvGrpSpPr>
        <p:grpSpPr>
          <a:xfrm>
            <a:off x="4966545" y="-216674"/>
            <a:ext cx="2887196" cy="6030401"/>
            <a:chOff x="4975767" y="425687"/>
            <a:chExt cx="2887196" cy="603040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8E2DE4C-E917-AF14-0869-A6372EB1E4DE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41" name="Teardrop 40">
                <a:extLst>
                  <a:ext uri="{FF2B5EF4-FFF2-40B4-BE49-F238E27FC236}">
                    <a16:creationId xmlns:a16="http://schemas.microsoft.com/office/drawing/2014/main" id="{F82B4212-C765-6668-864D-8C758D0A843E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ED752E75-FD21-9C6E-F723-162725EAA6D3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D1274D6-E3D0-4EB1-6267-981FC2666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6866642" y="4809584"/>
              <a:ext cx="996321" cy="99632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145886-75A7-A5D1-21B3-3C4060DDFF0B}"/>
              </a:ext>
            </a:extLst>
          </p:cNvPr>
          <p:cNvGrpSpPr/>
          <p:nvPr/>
        </p:nvGrpSpPr>
        <p:grpSpPr>
          <a:xfrm>
            <a:off x="3200280" y="1549591"/>
            <a:ext cx="6030401" cy="2497874"/>
            <a:chOff x="3209502" y="2191952"/>
            <a:chExt cx="6030401" cy="249787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83CFC5D-61B7-5B85-022D-4BC421700807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49" name="Teardrop 48">
                <a:extLst>
                  <a:ext uri="{FF2B5EF4-FFF2-40B4-BE49-F238E27FC236}">
                    <a16:creationId xmlns:a16="http://schemas.microsoft.com/office/drawing/2014/main" id="{D540C85F-C0DD-E8B4-06A4-86EA8890A23C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50" name="Teardrop 49">
                <a:extLst>
                  <a:ext uri="{FF2B5EF4-FFF2-40B4-BE49-F238E27FC236}">
                    <a16:creationId xmlns:a16="http://schemas.microsoft.com/office/drawing/2014/main" id="{C2CCBDBE-87BD-A91C-2213-5B9CDA24CD56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366DBA4-88ED-7D31-E788-1E353B44A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D6F89C-743A-88A2-FE54-FFCD07E99CAD}"/>
              </a:ext>
            </a:extLst>
          </p:cNvPr>
          <p:cNvGrpSpPr/>
          <p:nvPr/>
        </p:nvGrpSpPr>
        <p:grpSpPr>
          <a:xfrm>
            <a:off x="4966544" y="-216673"/>
            <a:ext cx="2962137" cy="6030401"/>
            <a:chOff x="4975766" y="425688"/>
            <a:chExt cx="2962137" cy="60304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3E39181-40FF-F66A-54AC-BA42DFC24984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55" name="Teardrop 54">
                <a:extLst>
                  <a:ext uri="{FF2B5EF4-FFF2-40B4-BE49-F238E27FC236}">
                    <a16:creationId xmlns:a16="http://schemas.microsoft.com/office/drawing/2014/main" id="{B6E0FF49-846D-CB96-FCC0-D6ABA1AA3CB1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56" name="Teardrop 55">
                <a:extLst>
                  <a:ext uri="{FF2B5EF4-FFF2-40B4-BE49-F238E27FC236}">
                    <a16:creationId xmlns:a16="http://schemas.microsoft.com/office/drawing/2014/main" id="{F2CBA483-27FB-5A27-8A67-75E3CDF5BA09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7774968-F61C-F6BB-88FC-926A71AFD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3A84877-4DD2-1AA7-AF63-8A247ACEA5CF}"/>
              </a:ext>
            </a:extLst>
          </p:cNvPr>
          <p:cNvGrpSpPr/>
          <p:nvPr/>
        </p:nvGrpSpPr>
        <p:grpSpPr>
          <a:xfrm>
            <a:off x="4818301" y="-216673"/>
            <a:ext cx="2646117" cy="6030401"/>
            <a:chOff x="4827523" y="425688"/>
            <a:chExt cx="2646117" cy="603040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9A60E4B-C722-C169-9A17-90836E9513BC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60" name="Teardrop 59">
                <a:extLst>
                  <a:ext uri="{FF2B5EF4-FFF2-40B4-BE49-F238E27FC236}">
                    <a16:creationId xmlns:a16="http://schemas.microsoft.com/office/drawing/2014/main" id="{3457D262-81D6-8A6F-7BA5-E2565440855E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61" name="Teardrop 60">
                <a:extLst>
                  <a:ext uri="{FF2B5EF4-FFF2-40B4-BE49-F238E27FC236}">
                    <a16:creationId xmlns:a16="http://schemas.microsoft.com/office/drawing/2014/main" id="{B742259D-945C-03D5-8AB9-E566920CA94F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C2B3CDF-DDA0-6F22-4568-EF29B3718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4827523" y="4703175"/>
              <a:ext cx="1042402" cy="104240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E26FD84-CC7D-F3F6-8EC8-FCAC85DA45B6}"/>
              </a:ext>
            </a:extLst>
          </p:cNvPr>
          <p:cNvGrpSpPr/>
          <p:nvPr/>
        </p:nvGrpSpPr>
        <p:grpSpPr>
          <a:xfrm>
            <a:off x="3200280" y="1549591"/>
            <a:ext cx="6030401" cy="2497874"/>
            <a:chOff x="3209502" y="2191952"/>
            <a:chExt cx="6030401" cy="249787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F736E21-CBED-F7B5-66F7-4A2C61D0273E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65" name="Teardrop 64">
                <a:extLst>
                  <a:ext uri="{FF2B5EF4-FFF2-40B4-BE49-F238E27FC236}">
                    <a16:creationId xmlns:a16="http://schemas.microsoft.com/office/drawing/2014/main" id="{E9B63C99-2E40-62A6-3EC2-C14E922812FE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66" name="Teardrop 65">
                <a:extLst>
                  <a:ext uri="{FF2B5EF4-FFF2-40B4-BE49-F238E27FC236}">
                    <a16:creationId xmlns:a16="http://schemas.microsoft.com/office/drawing/2014/main" id="{D03257EE-7800-D5FE-19A2-BA4931E1D906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5F7B5A6-5236-7D03-B426-910DD4F9C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9D8B161-2E3C-0E1C-F01A-9FD364ACD80F}"/>
              </a:ext>
            </a:extLst>
          </p:cNvPr>
          <p:cNvGrpSpPr/>
          <p:nvPr/>
        </p:nvGrpSpPr>
        <p:grpSpPr>
          <a:xfrm>
            <a:off x="4758272" y="-216673"/>
            <a:ext cx="2706146" cy="6030401"/>
            <a:chOff x="4767494" y="425688"/>
            <a:chExt cx="2706146" cy="603040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9ADE717-75B8-2F5D-0868-1286C742587F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0" name="Teardrop 69">
                <a:extLst>
                  <a:ext uri="{FF2B5EF4-FFF2-40B4-BE49-F238E27FC236}">
                    <a16:creationId xmlns:a16="http://schemas.microsoft.com/office/drawing/2014/main" id="{A7B5051F-0D41-11DB-BC52-FC79C0016168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71" name="Teardrop 70">
                <a:extLst>
                  <a:ext uri="{FF2B5EF4-FFF2-40B4-BE49-F238E27FC236}">
                    <a16:creationId xmlns:a16="http://schemas.microsoft.com/office/drawing/2014/main" id="{F8EDC732-F8B8-8C8E-6070-09C87E07936C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AB80414-04EE-3348-2E4A-8C2D23F6BA8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 amt="50000"/>
            </a:blip>
            <a:srcRect/>
            <a:stretch/>
          </p:blipFill>
          <p:spPr>
            <a:xfrm>
              <a:off x="4767494" y="1250172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04355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1632841-6086-0528-3F52-26FF12E0E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36A2108-085B-3981-A39C-A19DFF5737A9}"/>
              </a:ext>
            </a:extLst>
          </p:cNvPr>
          <p:cNvGrpSpPr/>
          <p:nvPr/>
        </p:nvGrpSpPr>
        <p:grpSpPr>
          <a:xfrm>
            <a:off x="-4819750" y="853712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81873E-3224-8126-06DA-08D58E0D5AE5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0A0E61-E812-AB59-C348-52519720BF29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12D805A7-2B74-27AF-5971-78F49D9B5509}"/>
              </a:ext>
            </a:extLst>
          </p:cNvPr>
          <p:cNvSpPr/>
          <p:nvPr/>
        </p:nvSpPr>
        <p:spPr>
          <a:xfrm rot="18980845">
            <a:off x="4908777" y="4059327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717651F-DEA4-C9DB-D701-845BA07687AD}"/>
              </a:ext>
            </a:extLst>
          </p:cNvPr>
          <p:cNvGrpSpPr/>
          <p:nvPr/>
        </p:nvGrpSpPr>
        <p:grpSpPr>
          <a:xfrm>
            <a:off x="-4479168" y="4435846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96A6D1D-2EA8-9CAD-172C-2976BB67CF51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56B146D-F63A-8CBA-7B39-29EA3139FD4C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571CBDD-13DC-95A0-CBA0-CA53B2AC4B98}"/>
              </a:ext>
            </a:extLst>
          </p:cNvPr>
          <p:cNvGrpSpPr/>
          <p:nvPr/>
        </p:nvGrpSpPr>
        <p:grpSpPr>
          <a:xfrm>
            <a:off x="-3865570" y="251301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5A29AFB-BEBB-0B2B-788B-212A6B1FB565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4AA1CD3-3D35-81A5-E0D5-D386770A4AD4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1290C5F-089D-0D89-0153-6B091A82CDD3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17AF0DF-F092-CCC7-B786-C56E1E67DAD8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3AFE2B0-C059-11F6-88EA-51CDCFDE942F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3302863-1AD6-4EB4-DB26-EBD1E041024A}"/>
              </a:ext>
            </a:extLst>
          </p:cNvPr>
          <p:cNvGrpSpPr/>
          <p:nvPr/>
        </p:nvGrpSpPr>
        <p:grpSpPr>
          <a:xfrm>
            <a:off x="13353631" y="2513016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9D7BF69-E221-0D26-0625-BFE850C39E32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317AE3D-FDCA-37FB-05EB-6AEFDD796E84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158DD9-5A39-6B15-7157-ADA5CFC89E58}"/>
              </a:ext>
            </a:extLst>
          </p:cNvPr>
          <p:cNvGrpSpPr/>
          <p:nvPr/>
        </p:nvGrpSpPr>
        <p:grpSpPr>
          <a:xfrm>
            <a:off x="13185238" y="657952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F28106-AD9C-BE57-0BB8-E5745C5AC2F4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044430-35DB-45F8-DED9-D85417D2615D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B451B8-3390-BDAF-2C7C-E270371E34DE}"/>
              </a:ext>
            </a:extLst>
          </p:cNvPr>
          <p:cNvGrpSpPr/>
          <p:nvPr/>
        </p:nvGrpSpPr>
        <p:grpSpPr>
          <a:xfrm rot="10635496">
            <a:off x="4573808" y="469250"/>
            <a:ext cx="2953205" cy="6019946"/>
            <a:chOff x="4909758" y="443865"/>
            <a:chExt cx="2953205" cy="601994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C2BC94-88B0-2E32-295A-A04BABE10CC1}"/>
                </a:ext>
              </a:extLst>
            </p:cNvPr>
            <p:cNvGrpSpPr/>
            <p:nvPr/>
          </p:nvGrpSpPr>
          <p:grpSpPr>
            <a:xfrm rot="8952888">
              <a:off x="4909758" y="443865"/>
              <a:ext cx="2566001" cy="6019946"/>
              <a:chOff x="4991842" y="618324"/>
              <a:chExt cx="2566001" cy="6019946"/>
            </a:xfrm>
          </p:grpSpPr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366AF55C-76B8-25D1-208C-3317F7042704}"/>
                  </a:ext>
                </a:extLst>
              </p:cNvPr>
              <p:cNvSpPr/>
              <p:nvPr/>
            </p:nvSpPr>
            <p:spPr>
              <a:xfrm rot="8100000">
                <a:off x="5059969" y="618324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39" name="Teardrop 38">
                <a:extLst>
                  <a:ext uri="{FF2B5EF4-FFF2-40B4-BE49-F238E27FC236}">
                    <a16:creationId xmlns:a16="http://schemas.microsoft.com/office/drawing/2014/main" id="{139BAE4C-AD87-3E67-0852-C70E8EFF158F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157520C-06FB-F26F-5D4E-6FDEB9117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 flipH="1">
              <a:off x="6866642" y="4809584"/>
              <a:ext cx="996321" cy="99632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EF05D28-1A4F-563C-963C-07D99B1EA039}"/>
              </a:ext>
            </a:extLst>
          </p:cNvPr>
          <p:cNvGrpSpPr/>
          <p:nvPr/>
        </p:nvGrpSpPr>
        <p:grpSpPr>
          <a:xfrm rot="14365647">
            <a:off x="3209502" y="2191952"/>
            <a:ext cx="6030401" cy="2497874"/>
            <a:chOff x="3209502" y="2191952"/>
            <a:chExt cx="6030401" cy="249787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3CA4FCA-3FEC-6FE4-B517-D8F1267B01AB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43" name="Teardrop 42">
                <a:extLst>
                  <a:ext uri="{FF2B5EF4-FFF2-40B4-BE49-F238E27FC236}">
                    <a16:creationId xmlns:a16="http://schemas.microsoft.com/office/drawing/2014/main" id="{8F6A71EE-BC94-2B93-D473-62940BCD9313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44" name="Teardrop 43">
                <a:extLst>
                  <a:ext uri="{FF2B5EF4-FFF2-40B4-BE49-F238E27FC236}">
                    <a16:creationId xmlns:a16="http://schemas.microsoft.com/office/drawing/2014/main" id="{E731CE6B-A7E5-6D1D-4DFB-113518AFBB64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B5F425E-55D3-01A7-B185-7CA968662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E61EC0-FF03-C2B3-CDB2-D90AD7BADC4E}"/>
              </a:ext>
            </a:extLst>
          </p:cNvPr>
          <p:cNvGrpSpPr/>
          <p:nvPr/>
        </p:nvGrpSpPr>
        <p:grpSpPr>
          <a:xfrm rot="17939799">
            <a:off x="4851941" y="235188"/>
            <a:ext cx="2962137" cy="6030401"/>
            <a:chOff x="4975766" y="425688"/>
            <a:chExt cx="2962137" cy="60304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6520CA8-9133-188E-38E2-302D9A4B8599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55" name="Teardrop 54">
                <a:extLst>
                  <a:ext uri="{FF2B5EF4-FFF2-40B4-BE49-F238E27FC236}">
                    <a16:creationId xmlns:a16="http://schemas.microsoft.com/office/drawing/2014/main" id="{0DFF22DF-D392-53E9-3670-8933AA4519A8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56" name="Teardrop 55">
                <a:extLst>
                  <a:ext uri="{FF2B5EF4-FFF2-40B4-BE49-F238E27FC236}">
                    <a16:creationId xmlns:a16="http://schemas.microsoft.com/office/drawing/2014/main" id="{F6E70A7B-2110-3D10-12A6-D49F384C00F9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BB0319D-D74E-99EA-40AF-A3E3342BA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EBBF63A-BD29-12B8-9169-7B5DB3BB80FF}"/>
              </a:ext>
            </a:extLst>
          </p:cNvPr>
          <p:cNvGrpSpPr/>
          <p:nvPr/>
        </p:nvGrpSpPr>
        <p:grpSpPr>
          <a:xfrm rot="7179610">
            <a:off x="4943812" y="394731"/>
            <a:ext cx="2646117" cy="6030401"/>
            <a:chOff x="4827523" y="425688"/>
            <a:chExt cx="2646117" cy="603040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CEDB134-9391-CE32-45FD-BB77E64BFC48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60" name="Teardrop 59">
                <a:extLst>
                  <a:ext uri="{FF2B5EF4-FFF2-40B4-BE49-F238E27FC236}">
                    <a16:creationId xmlns:a16="http://schemas.microsoft.com/office/drawing/2014/main" id="{17910878-5EE9-FD20-70F1-9659C960783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61" name="Teardrop 60">
                <a:extLst>
                  <a:ext uri="{FF2B5EF4-FFF2-40B4-BE49-F238E27FC236}">
                    <a16:creationId xmlns:a16="http://schemas.microsoft.com/office/drawing/2014/main" id="{2EA56651-E583-6DB2-CD5C-415C83EB23CD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654B650-150D-F2C6-BF4E-4934365E4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827523" y="4703175"/>
              <a:ext cx="1042402" cy="104240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4FF3798-EE6D-991A-ED0B-D5BCF8F177F5}"/>
              </a:ext>
            </a:extLst>
          </p:cNvPr>
          <p:cNvGrpSpPr/>
          <p:nvPr/>
        </p:nvGrpSpPr>
        <p:grpSpPr>
          <a:xfrm rot="3570557">
            <a:off x="3209502" y="2191952"/>
            <a:ext cx="6030401" cy="2497874"/>
            <a:chOff x="3209502" y="2191952"/>
            <a:chExt cx="6030401" cy="2497874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3A66247-A8E5-01E9-748D-41048D4D2534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65" name="Teardrop 64">
                <a:extLst>
                  <a:ext uri="{FF2B5EF4-FFF2-40B4-BE49-F238E27FC236}">
                    <a16:creationId xmlns:a16="http://schemas.microsoft.com/office/drawing/2014/main" id="{86F76017-70CC-C8F3-FB52-ECC653AE24C3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66" name="Teardrop 65">
                <a:extLst>
                  <a:ext uri="{FF2B5EF4-FFF2-40B4-BE49-F238E27FC236}">
                    <a16:creationId xmlns:a16="http://schemas.microsoft.com/office/drawing/2014/main" id="{7E2F3DD1-DB63-020E-4271-C40198434D33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4BBF89B-C018-213F-C784-19435A111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F655522-57F3-AFAC-D202-43101C6E0C9C}"/>
              </a:ext>
            </a:extLst>
          </p:cNvPr>
          <p:cNvGrpSpPr/>
          <p:nvPr/>
        </p:nvGrpSpPr>
        <p:grpSpPr>
          <a:xfrm>
            <a:off x="4767494" y="425688"/>
            <a:ext cx="2706146" cy="6030402"/>
            <a:chOff x="4767494" y="425688"/>
            <a:chExt cx="2706146" cy="603040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8F44CA8-E83A-8F59-2D14-3626ED3F0386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2"/>
              <a:chOff x="4991842" y="607868"/>
              <a:chExt cx="2497874" cy="6030402"/>
            </a:xfrm>
          </p:grpSpPr>
          <p:sp>
            <p:nvSpPr>
              <p:cNvPr id="70" name="Teardrop 69">
                <a:extLst>
                  <a:ext uri="{FF2B5EF4-FFF2-40B4-BE49-F238E27FC236}">
                    <a16:creationId xmlns:a16="http://schemas.microsoft.com/office/drawing/2014/main" id="{A399217E-5824-40EF-17EF-C309F7C7C01B}"/>
                  </a:ext>
                </a:extLst>
              </p:cNvPr>
              <p:cNvSpPr/>
              <p:nvPr/>
            </p:nvSpPr>
            <p:spPr>
              <a:xfrm rot="8100000">
                <a:off x="4991842" y="607868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71" name="Teardrop 70">
                <a:extLst>
                  <a:ext uri="{FF2B5EF4-FFF2-40B4-BE49-F238E27FC236}">
                    <a16:creationId xmlns:a16="http://schemas.microsoft.com/office/drawing/2014/main" id="{45D90730-D35D-146E-CA10-86D75CF7DD26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B756241-5C9F-96C6-0E18-A71335CC44F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>
              <a:alphaModFix amt="50000"/>
            </a:blip>
            <a:srcRect/>
            <a:stretch/>
          </p:blipFill>
          <p:spPr>
            <a:xfrm>
              <a:off x="4767494" y="1250172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115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A1132E5-102B-997D-F0B5-1C1ECFF12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600D966A-F475-C8FA-3047-9C23D7B40F77}"/>
              </a:ext>
            </a:extLst>
          </p:cNvPr>
          <p:cNvGrpSpPr/>
          <p:nvPr/>
        </p:nvGrpSpPr>
        <p:grpSpPr>
          <a:xfrm>
            <a:off x="-15037" y="732982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9B9E6F6-FAF6-95DD-AF2C-C79DDA5F9EE4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39E8F90-F9BF-17EE-3683-04ACF187EC3A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2D3444A3-A404-E751-BDCE-FB401080C70E}"/>
              </a:ext>
            </a:extLst>
          </p:cNvPr>
          <p:cNvSpPr/>
          <p:nvPr/>
        </p:nvSpPr>
        <p:spPr>
          <a:xfrm rot="18980845">
            <a:off x="4908777" y="4059327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03C216A-F848-6237-9F07-152A736983C6}"/>
              </a:ext>
            </a:extLst>
          </p:cNvPr>
          <p:cNvGrpSpPr/>
          <p:nvPr/>
        </p:nvGrpSpPr>
        <p:grpSpPr>
          <a:xfrm>
            <a:off x="161366" y="4754653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79A2731-A6E0-0CA3-9101-B2BFC1693FB3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6B07B17-B7E2-A2EF-EA8C-490A3BEF8ACC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3184062-2966-E4AB-12D7-9EF25BBCF70D}"/>
              </a:ext>
            </a:extLst>
          </p:cNvPr>
          <p:cNvGrpSpPr/>
          <p:nvPr/>
        </p:nvGrpSpPr>
        <p:grpSpPr>
          <a:xfrm>
            <a:off x="-165131" y="2616873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3CF2E7F-133B-211A-9E48-103622CB6834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730C132-333B-DC08-72D1-89811491D2C1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62E4837-DB10-C182-2AD8-3B5C3030377A}"/>
              </a:ext>
            </a:extLst>
          </p:cNvPr>
          <p:cNvGrpSpPr/>
          <p:nvPr/>
        </p:nvGrpSpPr>
        <p:grpSpPr>
          <a:xfrm>
            <a:off x="8511124" y="4542327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80E7D29-4048-A8D5-AB39-E38FB7D798F9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01E224F-397D-5876-00EF-8C47275FBF4A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F32D6FD-586A-74F5-734A-BAE7248E1A69}"/>
              </a:ext>
            </a:extLst>
          </p:cNvPr>
          <p:cNvGrpSpPr/>
          <p:nvPr/>
        </p:nvGrpSpPr>
        <p:grpSpPr>
          <a:xfrm>
            <a:off x="9524581" y="2609055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BF7B376-C216-92A5-6FCC-6F04870F5169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3C5F93B-868B-D279-0FA2-C308E19484B4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4D7296-F225-3D47-46FE-A444EB42AD48}"/>
              </a:ext>
            </a:extLst>
          </p:cNvPr>
          <p:cNvGrpSpPr/>
          <p:nvPr/>
        </p:nvGrpSpPr>
        <p:grpSpPr>
          <a:xfrm>
            <a:off x="4975767" y="425687"/>
            <a:ext cx="2887196" cy="6030401"/>
            <a:chOff x="4975767" y="425687"/>
            <a:chExt cx="2887196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3F5595-0448-E16D-4D29-DB9712EAC155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4CF9BA4D-11DC-1C8D-30C0-6B86F2DDF2F7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71B999FD-00F3-AE51-0AE3-3CFF8FBB74A3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79FA5E4-3F96-525F-2584-BBA61199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 flipH="1">
              <a:off x="6866642" y="4809584"/>
              <a:ext cx="996321" cy="99632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EC9E45-A555-61EC-8009-0C2F0DB23CE2}"/>
              </a:ext>
            </a:extLst>
          </p:cNvPr>
          <p:cNvGrpSpPr/>
          <p:nvPr/>
        </p:nvGrpSpPr>
        <p:grpSpPr>
          <a:xfrm>
            <a:off x="3209502" y="2191952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372262-F20D-CE5C-E59C-4E198F52EDEC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A9A45E37-300A-6101-CF55-FE8A155DA923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224FD75E-0920-5868-AD7C-5B7FFDC85E47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AFC3C5E-66A6-287D-A9DF-851E8B5C3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D4228A-3D86-F3F8-4618-E229DC7E3FF4}"/>
              </a:ext>
            </a:extLst>
          </p:cNvPr>
          <p:cNvGrpSpPr/>
          <p:nvPr/>
        </p:nvGrpSpPr>
        <p:grpSpPr>
          <a:xfrm>
            <a:off x="4975766" y="425688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FA85B8-0610-F3C9-158E-FD1E8116E9A4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DD721ABE-0A33-76EE-A64F-B5B0A9F35AC5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D76E096E-3A8B-F5FD-EFDE-8B575081F361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5B57CD6-B4C3-F0A3-6686-A5E4AD75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F4C672-7E39-E688-339F-75F59ADA85BA}"/>
              </a:ext>
            </a:extLst>
          </p:cNvPr>
          <p:cNvGrpSpPr/>
          <p:nvPr/>
        </p:nvGrpSpPr>
        <p:grpSpPr>
          <a:xfrm>
            <a:off x="4827523" y="425688"/>
            <a:ext cx="2646117" cy="6030401"/>
            <a:chOff x="4827523" y="425688"/>
            <a:chExt cx="2646117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99766A-6EDD-273F-C628-3189F57C0741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D30D94D5-ADCB-CB51-0157-102A0BEBC59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ADCE1845-0D55-ED95-EAB6-3B397FFD9CED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057A6F-6BFC-11F8-08E3-B74E6F332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827523" y="4703175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38D10C-18EF-89C0-7C31-EBE39E536310}"/>
              </a:ext>
            </a:extLst>
          </p:cNvPr>
          <p:cNvGrpSpPr/>
          <p:nvPr/>
        </p:nvGrpSpPr>
        <p:grpSpPr>
          <a:xfrm>
            <a:off x="3209502" y="2191952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05C7D8-98F5-5FE3-FB0F-87088767BD69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6FDAD851-20F8-B6EC-63A4-04113F756068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8138DF4F-6996-98F6-BEBF-7526143D8D7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94462A5-191A-A1FB-BD64-1CAAE5B7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3143CF-CAAF-1C51-3578-8D778C2B9BBE}"/>
              </a:ext>
            </a:extLst>
          </p:cNvPr>
          <p:cNvGrpSpPr/>
          <p:nvPr/>
        </p:nvGrpSpPr>
        <p:grpSpPr>
          <a:xfrm>
            <a:off x="4767494" y="425688"/>
            <a:ext cx="2706146" cy="6030401"/>
            <a:chOff x="4767494" y="425688"/>
            <a:chExt cx="2706146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F753DD-2237-F507-2B00-418465B0B265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33F36694-0995-A1BD-8CB9-C71DF34C2419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2E5A52C0-32FD-64BB-248C-54B8E87823DD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07E889-4246-1AFA-87F6-FAD36E00465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>
              <a:alphaModFix amt="50000"/>
            </a:blip>
            <a:srcRect/>
            <a:stretch/>
          </p:blipFill>
          <p:spPr>
            <a:xfrm>
              <a:off x="4767494" y="1250172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4CDFE7-07C6-9B7C-F1E3-2AA325B84A79}"/>
              </a:ext>
            </a:extLst>
          </p:cNvPr>
          <p:cNvGrpSpPr/>
          <p:nvPr/>
        </p:nvGrpSpPr>
        <p:grpSpPr>
          <a:xfrm>
            <a:off x="8579969" y="881647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88F926-6694-E375-5BC4-E2273FBE21D6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6A5520-3417-889A-28EC-8852BC059345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917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CF28C3-A05F-4424-3BC0-17ABD6BFE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6D73451-5150-114D-208A-478948BE05C3}"/>
              </a:ext>
            </a:extLst>
          </p:cNvPr>
          <p:cNvGrpSpPr/>
          <p:nvPr/>
        </p:nvGrpSpPr>
        <p:grpSpPr>
          <a:xfrm>
            <a:off x="2412727" y="298776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FA84CBC-361F-C3EB-91D4-B20BE21CC377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7EBC5E-A50D-72D4-881D-EAF86A8A1C85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11A9D051-4B88-97E7-F3CA-AEE606A9F3AF}"/>
              </a:ext>
            </a:extLst>
          </p:cNvPr>
          <p:cNvSpPr/>
          <p:nvPr/>
        </p:nvSpPr>
        <p:spPr>
          <a:xfrm rot="18980845">
            <a:off x="923202" y="3431913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F979951-F807-3CEA-12C6-A7D0B0C9E2BE}"/>
              </a:ext>
            </a:extLst>
          </p:cNvPr>
          <p:cNvGrpSpPr/>
          <p:nvPr/>
        </p:nvGrpSpPr>
        <p:grpSpPr>
          <a:xfrm>
            <a:off x="-4479168" y="4435846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C6B71C6-AD24-4B6F-68B8-BAE3A516DFA5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965D863-9481-3CEC-97D4-8232EA2C6C2C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EC2DD6E-DEBE-CE11-4D4A-83DCB105F28A}"/>
              </a:ext>
            </a:extLst>
          </p:cNvPr>
          <p:cNvGrpSpPr/>
          <p:nvPr/>
        </p:nvGrpSpPr>
        <p:grpSpPr>
          <a:xfrm>
            <a:off x="-3865570" y="251301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93122BC-E773-6841-C2AF-3EF544986288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893B4CB-7CB8-C28A-037E-797B087160D5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C053BEF-B7E6-7896-5630-F6DFC7B33DF8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F7B3AD-9D01-48E5-1F33-00D07D8D1C20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D50305F-5608-1DDE-D075-BF1527FA8DE8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0800D55-11F5-6C04-779A-6C2AAAFBAF92}"/>
              </a:ext>
            </a:extLst>
          </p:cNvPr>
          <p:cNvGrpSpPr/>
          <p:nvPr/>
        </p:nvGrpSpPr>
        <p:grpSpPr>
          <a:xfrm>
            <a:off x="13353631" y="2513016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DFC55D-C283-F6DB-02EB-E8BCAFA66E91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FBD44B7-1AF5-693E-F7EC-3DEC207E5393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2CDF21-6DE3-DEC3-E546-35B8BC35EC5E}"/>
              </a:ext>
            </a:extLst>
          </p:cNvPr>
          <p:cNvGrpSpPr/>
          <p:nvPr/>
        </p:nvGrpSpPr>
        <p:grpSpPr>
          <a:xfrm>
            <a:off x="13185238" y="657952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89CDCE-CF81-1313-4D04-D7650D1C5638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03D05A-1535-E5B5-0A2D-652CD0CC415B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35" name="Teardrop 34">
            <a:extLst>
              <a:ext uri="{FF2B5EF4-FFF2-40B4-BE49-F238E27FC236}">
                <a16:creationId xmlns:a16="http://schemas.microsoft.com/office/drawing/2014/main" id="{CF13FAEF-2DED-EEE4-F5B1-AD3DC7C22155}"/>
              </a:ext>
            </a:extLst>
          </p:cNvPr>
          <p:cNvSpPr/>
          <p:nvPr/>
        </p:nvSpPr>
        <p:spPr>
          <a:xfrm rot="18980845">
            <a:off x="832962" y="3341313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D5EB06-C59B-DF68-C7D0-D8D21DC77C9C}"/>
              </a:ext>
            </a:extLst>
          </p:cNvPr>
          <p:cNvGrpSpPr/>
          <p:nvPr/>
        </p:nvGrpSpPr>
        <p:grpSpPr>
          <a:xfrm rot="10635496">
            <a:off x="486659" y="-325628"/>
            <a:ext cx="2953205" cy="6019946"/>
            <a:chOff x="4909758" y="443865"/>
            <a:chExt cx="2953205" cy="60199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87556F-F0C1-374A-E16D-21E526FC6DE1}"/>
                </a:ext>
              </a:extLst>
            </p:cNvPr>
            <p:cNvGrpSpPr/>
            <p:nvPr/>
          </p:nvGrpSpPr>
          <p:grpSpPr>
            <a:xfrm rot="8952888">
              <a:off x="4909758" y="443865"/>
              <a:ext cx="2566001" cy="6019946"/>
              <a:chOff x="4991842" y="618324"/>
              <a:chExt cx="2566001" cy="6019946"/>
            </a:xfrm>
          </p:grpSpPr>
          <p:sp>
            <p:nvSpPr>
              <p:cNvPr id="39" name="Teardrop 38">
                <a:extLst>
                  <a:ext uri="{FF2B5EF4-FFF2-40B4-BE49-F238E27FC236}">
                    <a16:creationId xmlns:a16="http://schemas.microsoft.com/office/drawing/2014/main" id="{76AE8944-FE55-91A1-6454-A45AC7F7C348}"/>
                  </a:ext>
                </a:extLst>
              </p:cNvPr>
              <p:cNvSpPr/>
              <p:nvPr/>
            </p:nvSpPr>
            <p:spPr>
              <a:xfrm rot="8100000">
                <a:off x="5059969" y="618324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0" name="Teardrop 39">
                <a:extLst>
                  <a:ext uri="{FF2B5EF4-FFF2-40B4-BE49-F238E27FC236}">
                    <a16:creationId xmlns:a16="http://schemas.microsoft.com/office/drawing/2014/main" id="{AAD9D1C1-9E5F-CCD1-42A6-C8DA92B4C984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99EF9B4-2EDD-466F-6FA8-13F1B782A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 flipH="1">
              <a:off x="6866642" y="4809584"/>
              <a:ext cx="996321" cy="99632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79B26C-14E5-4228-FFCE-6A7D76DE5E09}"/>
              </a:ext>
            </a:extLst>
          </p:cNvPr>
          <p:cNvGrpSpPr/>
          <p:nvPr/>
        </p:nvGrpSpPr>
        <p:grpSpPr>
          <a:xfrm rot="14365647">
            <a:off x="-866313" y="1473938"/>
            <a:ext cx="6030401" cy="2497874"/>
            <a:chOff x="3209502" y="2191952"/>
            <a:chExt cx="6030401" cy="24978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7E0F279-3B6C-987A-5241-C478B697521F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44" name="Teardrop 43">
                <a:extLst>
                  <a:ext uri="{FF2B5EF4-FFF2-40B4-BE49-F238E27FC236}">
                    <a16:creationId xmlns:a16="http://schemas.microsoft.com/office/drawing/2014/main" id="{940F9854-1C28-C25B-3229-90808FBC81BA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48" name="Teardrop 47">
                <a:extLst>
                  <a:ext uri="{FF2B5EF4-FFF2-40B4-BE49-F238E27FC236}">
                    <a16:creationId xmlns:a16="http://schemas.microsoft.com/office/drawing/2014/main" id="{20ADFB32-9B8F-1FA3-49B3-C335F56D7D02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EC4CB4A-F73A-CF28-326F-7FC00EFAF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CABD92B-27AC-B706-0B29-0FD879E526B4}"/>
              </a:ext>
            </a:extLst>
          </p:cNvPr>
          <p:cNvGrpSpPr/>
          <p:nvPr/>
        </p:nvGrpSpPr>
        <p:grpSpPr>
          <a:xfrm rot="17939799">
            <a:off x="776126" y="-482826"/>
            <a:ext cx="2962137" cy="6030401"/>
            <a:chOff x="4975766" y="425688"/>
            <a:chExt cx="2962137" cy="603040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91E796A-6FF3-0216-D708-BA4239674D0B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53" name="Teardrop 52">
                <a:extLst>
                  <a:ext uri="{FF2B5EF4-FFF2-40B4-BE49-F238E27FC236}">
                    <a16:creationId xmlns:a16="http://schemas.microsoft.com/office/drawing/2014/main" id="{8EE969E8-412B-B5E1-1E13-28E6A70CA15E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54" name="Teardrop 53">
                <a:extLst>
                  <a:ext uri="{FF2B5EF4-FFF2-40B4-BE49-F238E27FC236}">
                    <a16:creationId xmlns:a16="http://schemas.microsoft.com/office/drawing/2014/main" id="{2B727AE5-FC9E-AD35-E40C-923F9B6149A5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C931C76-8C23-4329-4B1E-516FB3EC2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B5953F8-6FF4-6689-AF94-2A51BDC03388}"/>
              </a:ext>
            </a:extLst>
          </p:cNvPr>
          <p:cNvGrpSpPr/>
          <p:nvPr/>
        </p:nvGrpSpPr>
        <p:grpSpPr>
          <a:xfrm rot="7179610">
            <a:off x="858632" y="-296064"/>
            <a:ext cx="2633087" cy="6097126"/>
            <a:chOff x="4827523" y="408970"/>
            <a:chExt cx="2633087" cy="609712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0BA3C4-0EF9-BFB0-A8AA-3D1B5D6A3EEB}"/>
                </a:ext>
              </a:extLst>
            </p:cNvPr>
            <p:cNvGrpSpPr/>
            <p:nvPr/>
          </p:nvGrpSpPr>
          <p:grpSpPr>
            <a:xfrm rot="12552888">
              <a:off x="4911598" y="408970"/>
              <a:ext cx="2549012" cy="6097126"/>
              <a:chOff x="4991842" y="541144"/>
              <a:chExt cx="2549012" cy="6097126"/>
            </a:xfrm>
          </p:grpSpPr>
          <p:sp>
            <p:nvSpPr>
              <p:cNvPr id="58" name="Teardrop 57">
                <a:extLst>
                  <a:ext uri="{FF2B5EF4-FFF2-40B4-BE49-F238E27FC236}">
                    <a16:creationId xmlns:a16="http://schemas.microsoft.com/office/drawing/2014/main" id="{880EB981-5B91-6D62-FF7D-9893054A054F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59" name="Teardrop 58">
                <a:extLst>
                  <a:ext uri="{FF2B5EF4-FFF2-40B4-BE49-F238E27FC236}">
                    <a16:creationId xmlns:a16="http://schemas.microsoft.com/office/drawing/2014/main" id="{D0167C15-9BC7-42A2-7060-1CD83AF51F88}"/>
                  </a:ext>
                </a:extLst>
              </p:cNvPr>
              <p:cNvSpPr/>
              <p:nvPr/>
            </p:nvSpPr>
            <p:spPr>
              <a:xfrm rot="8100000">
                <a:off x="5042980" y="541144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EB6527E-1A89-35E1-01DB-BBF008D18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827523" y="4703175"/>
              <a:ext cx="1042402" cy="1042402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2EF16E-EEE5-4C0E-1BB7-9E577C950654}"/>
              </a:ext>
            </a:extLst>
          </p:cNvPr>
          <p:cNvGrpSpPr/>
          <p:nvPr/>
        </p:nvGrpSpPr>
        <p:grpSpPr>
          <a:xfrm rot="3570557">
            <a:off x="-866313" y="1473938"/>
            <a:ext cx="6030401" cy="2497874"/>
            <a:chOff x="3209502" y="2191952"/>
            <a:chExt cx="6030401" cy="249787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6DA5A39-5EB4-4E6A-84B1-FD1DA91BCE84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63" name="Teardrop 62">
                <a:extLst>
                  <a:ext uri="{FF2B5EF4-FFF2-40B4-BE49-F238E27FC236}">
                    <a16:creationId xmlns:a16="http://schemas.microsoft.com/office/drawing/2014/main" id="{0E1665ED-9EEB-3771-7C18-0AEFFBBAD198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64" name="Teardrop 63">
                <a:extLst>
                  <a:ext uri="{FF2B5EF4-FFF2-40B4-BE49-F238E27FC236}">
                    <a16:creationId xmlns:a16="http://schemas.microsoft.com/office/drawing/2014/main" id="{0ECAA84B-0E71-15EE-C86A-9F6A02D7351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91851BD-38D7-5F10-477E-6254708BC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62CB1C0-3C02-692F-DA6E-C3DB63AEB655}"/>
              </a:ext>
            </a:extLst>
          </p:cNvPr>
          <p:cNvGrpSpPr/>
          <p:nvPr/>
        </p:nvGrpSpPr>
        <p:grpSpPr>
          <a:xfrm>
            <a:off x="691679" y="-292326"/>
            <a:ext cx="2706146" cy="6030402"/>
            <a:chOff x="4767494" y="425688"/>
            <a:chExt cx="2706146" cy="603040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BB6F5AD-9995-69FE-DC11-124202EF165E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2"/>
              <a:chOff x="4991842" y="607868"/>
              <a:chExt cx="2497874" cy="6030402"/>
            </a:xfrm>
          </p:grpSpPr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EEE15446-DCAA-1B49-C9A2-8A2B23CE5A2F}"/>
                  </a:ext>
                </a:extLst>
              </p:cNvPr>
              <p:cNvSpPr/>
              <p:nvPr/>
            </p:nvSpPr>
            <p:spPr>
              <a:xfrm rot="8100000">
                <a:off x="4991842" y="607868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69" name="Teardrop 68">
                <a:extLst>
                  <a:ext uri="{FF2B5EF4-FFF2-40B4-BE49-F238E27FC236}">
                    <a16:creationId xmlns:a16="http://schemas.microsoft.com/office/drawing/2014/main" id="{C29DDD9D-AC0C-5FAC-BC64-6F590F081D1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FEAEC3C-7DBB-8942-86A4-A4FC040923F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>
              <a:alphaModFix amt="50000"/>
            </a:blip>
            <a:srcRect/>
            <a:stretch/>
          </p:blipFill>
          <p:spPr>
            <a:xfrm>
              <a:off x="4767494" y="1250172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7282003-A0B9-0B91-EC81-E7A5834CAB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650" y="-35266"/>
            <a:ext cx="6389225" cy="6389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68E68C-1179-6438-CF59-3941F5A2285B}"/>
              </a:ext>
            </a:extLst>
          </p:cNvPr>
          <p:cNvSpPr txBox="1"/>
          <p:nvPr/>
        </p:nvSpPr>
        <p:spPr>
          <a:xfrm>
            <a:off x="331115" y="1942572"/>
            <a:ext cx="325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Benefits of Offline Setup: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F3A40-89BE-B623-0582-D6A5E137DD73}"/>
              </a:ext>
            </a:extLst>
          </p:cNvPr>
          <p:cNvSpPr txBox="1"/>
          <p:nvPr/>
        </p:nvSpPr>
        <p:spPr>
          <a:xfrm>
            <a:off x="576741" y="2402239"/>
            <a:ext cx="746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Uninterrupted Workflow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Continue operations without worrying about internet outages.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9FFAD-3D6F-55BC-B270-66C1E2445E8A}"/>
              </a:ext>
            </a:extLst>
          </p:cNvPr>
          <p:cNvSpPr txBox="1"/>
          <p:nvPr/>
        </p:nvSpPr>
        <p:spPr>
          <a:xfrm>
            <a:off x="576741" y="3078227"/>
            <a:ext cx="7729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Secure Data Storage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 data is safely stored locally and syncs automatically once connected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12D9CB-0267-9F99-4AB1-023EBC149ECD}"/>
              </a:ext>
            </a:extLst>
          </p:cNvPr>
          <p:cNvSpPr txBox="1"/>
          <p:nvPr/>
        </p:nvSpPr>
        <p:spPr>
          <a:xfrm>
            <a:off x="576741" y="3769180"/>
            <a:ext cx="5389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Faster Access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Quick access to essential features without internet lag.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CCEC2D-9539-DBE4-4F27-AFC8391A3462}"/>
              </a:ext>
            </a:extLst>
          </p:cNvPr>
          <p:cNvSpPr txBox="1"/>
          <p:nvPr/>
        </p:nvSpPr>
        <p:spPr>
          <a:xfrm>
            <a:off x="271929" y="4518809"/>
            <a:ext cx="10658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Integrated Online Features: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535968-7D68-AC48-9EA2-469685F076B9}"/>
              </a:ext>
            </a:extLst>
          </p:cNvPr>
          <p:cNvSpPr txBox="1"/>
          <p:nvPr/>
        </p:nvSpPr>
        <p:spPr>
          <a:xfrm>
            <a:off x="576741" y="4960343"/>
            <a:ext cx="5779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CRM Real-Time Updates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Online sections, such as CRM, sync securely with the main system. customer data and interactions are always updated.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9B8CAC-D716-3283-F922-EFA7501CDBF9}"/>
              </a:ext>
            </a:extLst>
          </p:cNvPr>
          <p:cNvSpPr txBox="1"/>
          <p:nvPr/>
        </p:nvSpPr>
        <p:spPr>
          <a:xfrm>
            <a:off x="576741" y="5945395"/>
            <a:ext cx="9873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Remote Access: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 your business from anywhere with internet connectivity.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135D2-06B7-2C84-C5E6-B13601B44E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3258" y="-947851"/>
            <a:ext cx="5874410" cy="78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90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1C67467-80F9-4F16-1D0E-A3AC97AA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5C54EC2-4541-8EB0-24FF-0EDAC43183CD}"/>
              </a:ext>
            </a:extLst>
          </p:cNvPr>
          <p:cNvGrpSpPr/>
          <p:nvPr/>
        </p:nvGrpSpPr>
        <p:grpSpPr>
          <a:xfrm>
            <a:off x="5487747" y="-2532944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1A7339-FC22-C120-2E05-5AC471347D9E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BC787A-5F18-82B6-6465-7F9A59C3570C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41C08F2C-756E-163E-33F9-7FA5F2BBC42A}"/>
              </a:ext>
            </a:extLst>
          </p:cNvPr>
          <p:cNvSpPr/>
          <p:nvPr/>
        </p:nvSpPr>
        <p:spPr>
          <a:xfrm rot="15335090">
            <a:off x="10872215" y="1730437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E0B9B5F-5A61-47CA-C616-BCA0B3FE2F87}"/>
              </a:ext>
            </a:extLst>
          </p:cNvPr>
          <p:cNvGrpSpPr/>
          <p:nvPr/>
        </p:nvGrpSpPr>
        <p:grpSpPr>
          <a:xfrm>
            <a:off x="-4479168" y="4435846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659A8E4-55FD-0085-5A98-61B02EB05BC9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5187A5-D31A-C00C-1DBA-53996546945B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A23295D-05B4-E25E-3096-61CA044BC43E}"/>
              </a:ext>
            </a:extLst>
          </p:cNvPr>
          <p:cNvGrpSpPr/>
          <p:nvPr/>
        </p:nvGrpSpPr>
        <p:grpSpPr>
          <a:xfrm>
            <a:off x="5881037" y="41340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96FC12A-34CE-518A-8402-BC0F00C1919F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E3637CF-6E70-DDAA-5045-9DAA32273E9D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AE818FB-1E5D-0E9A-F25D-B7914798563F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9D77F6A-F4E6-6960-F3BA-CE566AAF3D10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9C9717D-A8F1-AFB8-083C-84BCD3FA112B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386E1BC-B363-BD8C-24F5-7E23B140C84C}"/>
              </a:ext>
            </a:extLst>
          </p:cNvPr>
          <p:cNvGrpSpPr/>
          <p:nvPr/>
        </p:nvGrpSpPr>
        <p:grpSpPr>
          <a:xfrm>
            <a:off x="13353631" y="2513016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3006AD0-537D-E404-C5BD-C7DB99F74CF2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9C636A9-A800-9E1A-C615-38E1034E746A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FEC551-E0C7-4236-77DD-0C3B09B88A5F}"/>
              </a:ext>
            </a:extLst>
          </p:cNvPr>
          <p:cNvGrpSpPr/>
          <p:nvPr/>
        </p:nvGrpSpPr>
        <p:grpSpPr>
          <a:xfrm rot="14194888">
            <a:off x="10642796" y="-2167262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C205C9-D6EF-02D5-07D7-582BAC6CD381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AFA2EE49-4D3E-FD1A-F5AB-3259ECDB69AC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EF68816F-2F0B-8086-10E0-31D4B42D3A9E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4CDD193-7A8B-9A00-F818-D6D2D29DF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681477-31F2-533F-D0C5-CCAD4A4C6598}"/>
              </a:ext>
            </a:extLst>
          </p:cNvPr>
          <p:cNvGrpSpPr/>
          <p:nvPr/>
        </p:nvGrpSpPr>
        <p:grpSpPr>
          <a:xfrm rot="10749409">
            <a:off x="9172940" y="-136938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D99E6-317A-EF39-8E9E-5DFE9B63F631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9709A48C-0C81-E849-3B38-DB3361C138B1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3E4CDF46-B866-029E-F50A-D75895B17AB3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314DFE4-BFA5-12B3-64A0-AF15AE27D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5A515A-77FE-E670-B1EB-28DD45BEF496}"/>
              </a:ext>
            </a:extLst>
          </p:cNvPr>
          <p:cNvGrpSpPr/>
          <p:nvPr/>
        </p:nvGrpSpPr>
        <p:grpSpPr>
          <a:xfrm rot="7154245">
            <a:off x="10779185" y="-1903203"/>
            <a:ext cx="2680743" cy="6030401"/>
            <a:chOff x="4975767" y="425687"/>
            <a:chExt cx="2680743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0E49903-353B-FAA8-9846-C2F93442B84B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7554BA1B-2552-172B-88AE-0E7EC63B3265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4BEC4BB7-1AD7-6EC5-FD0C-DCF4760C5875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E1EB41-09A7-F159-375D-FBDA738D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 flipH="1">
              <a:off x="6660189" y="4786220"/>
              <a:ext cx="996321" cy="99632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9F08A8-A933-8D49-4A1F-F01C76F229E8}"/>
              </a:ext>
            </a:extLst>
          </p:cNvPr>
          <p:cNvGrpSpPr/>
          <p:nvPr/>
        </p:nvGrpSpPr>
        <p:grpSpPr>
          <a:xfrm rot="3363466">
            <a:off x="10676316" y="-2129616"/>
            <a:ext cx="2893671" cy="6030401"/>
            <a:chOff x="4579969" y="425688"/>
            <a:chExt cx="2893671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480827-5436-4E75-E85F-42CDB6DB7D23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BB569A4E-9E63-7BCE-D97C-C70EFCDB75F9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9240B22B-7CBB-84D8-AB63-76ED24AFBACD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0325B28-39C4-161C-BCC3-5D3344E2F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579969" y="4559152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2A83C0-3ACA-BBCB-88EE-15B4E3B26352}"/>
              </a:ext>
            </a:extLst>
          </p:cNvPr>
          <p:cNvGrpSpPr/>
          <p:nvPr/>
        </p:nvGrpSpPr>
        <p:grpSpPr>
          <a:xfrm rot="21553832">
            <a:off x="9172940" y="-109228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85BDED-32F9-299E-5100-F27CC774107C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5EF9AC8A-F161-46F1-9BAF-E3EDBA612EB4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B6E5B720-CDF8-7D76-9682-78C8431B8A97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27E8B5-7C15-3C6D-2563-38EE4B77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346E20-7EF0-94FE-80CC-832105E24E16}"/>
              </a:ext>
            </a:extLst>
          </p:cNvPr>
          <p:cNvGrpSpPr/>
          <p:nvPr/>
        </p:nvGrpSpPr>
        <p:grpSpPr>
          <a:xfrm rot="10031493">
            <a:off x="4730764" y="5008889"/>
            <a:ext cx="2706145" cy="6030401"/>
            <a:chOff x="4767495" y="425688"/>
            <a:chExt cx="2706145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7E96E7-912F-CD01-E7F4-393D25EA0DC7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28AD7EE2-014E-977F-F244-34F3482ED87F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900F991E-D69F-CDE7-3294-3DFB385D16D5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83506C7-A118-F766-EB31-2C09657BCA06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>
              <a:alphaModFix amt="50000"/>
            </a:blip>
            <a:srcRect/>
            <a:stretch/>
          </p:blipFill>
          <p:spPr>
            <a:xfrm>
              <a:off x="4767495" y="1250171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0FB3EB-140F-5CA0-B6DD-1B410075BAE5}"/>
              </a:ext>
            </a:extLst>
          </p:cNvPr>
          <p:cNvGrpSpPr/>
          <p:nvPr/>
        </p:nvGrpSpPr>
        <p:grpSpPr>
          <a:xfrm>
            <a:off x="13185238" y="657952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9B92C8-65F7-035B-B7F5-C8713E7EAA88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EB0A22-A86E-1CEB-D7EA-07676B997C81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03F9E9E-C08B-E7C0-4615-9197C7E0477F}"/>
              </a:ext>
            </a:extLst>
          </p:cNvPr>
          <p:cNvSpPr txBox="1"/>
          <p:nvPr/>
        </p:nvSpPr>
        <p:spPr>
          <a:xfrm>
            <a:off x="158297" y="1614691"/>
            <a:ext cx="6208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Page Design: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Faster ordering with a streamlined, single-page interface.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F95BB5-1866-B46B-5165-351128679000}"/>
              </a:ext>
            </a:extLst>
          </p:cNvPr>
          <p:cNvSpPr txBox="1"/>
          <p:nvPr/>
        </p:nvSpPr>
        <p:spPr>
          <a:xfrm>
            <a:off x="139262" y="2557374"/>
            <a:ext cx="5956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Dynamic Pricing: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Flexible item pricing based on selected options and operational requirements.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001090-B023-A8D0-16A7-06D0CE05C781}"/>
              </a:ext>
            </a:extLst>
          </p:cNvPr>
          <p:cNvSpPr txBox="1"/>
          <p:nvPr/>
        </p:nvSpPr>
        <p:spPr>
          <a:xfrm>
            <a:off x="139262" y="3658469"/>
            <a:ext cx="5956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Comprehensive Comment System: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Comment Types: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Customer, Order, Item, Staff, and Operation comments for detailed communication and tracking.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AEFACA-41CA-AD81-8EA0-E842CA2F182F}"/>
              </a:ext>
            </a:extLst>
          </p:cNvPr>
          <p:cNvSpPr txBox="1"/>
          <p:nvPr/>
        </p:nvSpPr>
        <p:spPr>
          <a:xfrm>
            <a:off x="158297" y="5067991"/>
            <a:ext cx="5852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Automated and Smart Scheduling: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Optimize order preparation and delivery times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 smart capacity management that adjusts based on items processed or invoices generated each day.</a:t>
            </a:r>
            <a:endParaRPr lang="en-US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89A0288-3308-CEE4-FFE8-921F36C4D7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310" y="1966575"/>
            <a:ext cx="6011963" cy="48270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83FBD3B-FB5A-B6D9-A3F6-33331F6068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9521" y="3582044"/>
            <a:ext cx="3146855" cy="309179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610032B-7286-0E8E-617F-F66E728CCD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5638" y="2180101"/>
            <a:ext cx="3133170" cy="20132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B9A1DF4-63B2-3095-A0B9-D186867039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6502" y="2020687"/>
            <a:ext cx="1066800" cy="21209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6831747-0CC6-B99C-78FF-6070EAE07F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0669" y="1748854"/>
            <a:ext cx="4208217" cy="42082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2733439-B570-1926-5C44-4F1AB12B65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5473" y="1850168"/>
            <a:ext cx="4876800" cy="48768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5700ECD-4C95-ACBF-0F1D-B1068C04EE34}"/>
              </a:ext>
            </a:extLst>
          </p:cNvPr>
          <p:cNvSpPr txBox="1"/>
          <p:nvPr/>
        </p:nvSpPr>
        <p:spPr>
          <a:xfrm>
            <a:off x="13648" y="-2947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72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A23D16-1A1B-5FC7-B715-945D1406B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1B8382A-BB0E-EB0B-9682-C791AD436DDA}"/>
              </a:ext>
            </a:extLst>
          </p:cNvPr>
          <p:cNvGrpSpPr/>
          <p:nvPr/>
        </p:nvGrpSpPr>
        <p:grpSpPr>
          <a:xfrm>
            <a:off x="5487747" y="-2532944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ABB435-D339-6BF4-F103-01140B57FE23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504933-7FEE-9252-CF72-BE52CF1C308D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BAB67754-6C86-C3E8-7BFC-FAF7197A2C00}"/>
              </a:ext>
            </a:extLst>
          </p:cNvPr>
          <p:cNvSpPr/>
          <p:nvPr/>
        </p:nvSpPr>
        <p:spPr>
          <a:xfrm rot="12054916">
            <a:off x="10323803" y="524606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40A9AD9-1FE8-2DEC-B2F2-334E906AAAD9}"/>
              </a:ext>
            </a:extLst>
          </p:cNvPr>
          <p:cNvGrpSpPr/>
          <p:nvPr/>
        </p:nvGrpSpPr>
        <p:grpSpPr>
          <a:xfrm>
            <a:off x="5610583" y="496512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6E98C5E-EFD8-4D48-6A40-5CC075A9EA25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CFA478D-26E6-2A00-0EE0-603972DA424B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53D66C5-F3C0-D409-D30E-8C10B0D77501}"/>
              </a:ext>
            </a:extLst>
          </p:cNvPr>
          <p:cNvGrpSpPr/>
          <p:nvPr/>
        </p:nvGrpSpPr>
        <p:grpSpPr>
          <a:xfrm>
            <a:off x="-240764" y="-269062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8207C7D-15EC-AD0A-149D-0AF5962215D5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3441FCE-1F1C-B227-C777-3C0E6010BFFD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D5F4B10-91FF-A989-0D47-72C38E7B22A8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834897F-3E89-6A21-B6A0-5F060E22403C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50BDE37-5513-414D-1B8A-C4D46FC758D1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9107C11-6B0E-5916-BE20-C4FFD8126618}"/>
              </a:ext>
            </a:extLst>
          </p:cNvPr>
          <p:cNvGrpSpPr/>
          <p:nvPr/>
        </p:nvGrpSpPr>
        <p:grpSpPr>
          <a:xfrm>
            <a:off x="13353631" y="2513016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AF34589-883B-1955-F527-78DC6165DDD6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B154359-C2D7-9AB3-DCAD-31BDE9E9D443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2638CAA-30D2-F630-2194-5BEBD2099559}"/>
              </a:ext>
            </a:extLst>
          </p:cNvPr>
          <p:cNvGrpSpPr/>
          <p:nvPr/>
        </p:nvGrpSpPr>
        <p:grpSpPr>
          <a:xfrm rot="7469235">
            <a:off x="8832348" y="-1529807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0FA30B-77FA-08D6-09F3-644758837E10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67743468-01C9-9B06-7DBB-C0C2DF2B382A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A8B4C699-1946-3A33-6870-7B27D039DBAC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978BD13-14FA-1701-EBF6-3C27496D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A6EFFC-3949-C144-9589-E2AE16005562}"/>
              </a:ext>
            </a:extLst>
          </p:cNvPr>
          <p:cNvGrpSpPr/>
          <p:nvPr/>
        </p:nvGrpSpPr>
        <p:grpSpPr>
          <a:xfrm rot="3874071">
            <a:off x="10542503" y="-3212944"/>
            <a:ext cx="2680743" cy="6030401"/>
            <a:chOff x="4975767" y="425687"/>
            <a:chExt cx="2680743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3F2506-12E8-C63F-D133-626222DAB807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302C7E81-4AF2-EFAA-3CD2-E5FF110AB6C9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4B8AF246-D2AE-87A7-6673-47E91E191E4F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5A4AE8-F81B-8856-7189-812FBC798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6660189" y="4786220"/>
              <a:ext cx="996321" cy="9963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36EC4-024A-169A-1CFE-3F4247077F2F}"/>
              </a:ext>
            </a:extLst>
          </p:cNvPr>
          <p:cNvGrpSpPr/>
          <p:nvPr/>
        </p:nvGrpSpPr>
        <p:grpSpPr>
          <a:xfrm rot="10914714">
            <a:off x="10094384" y="-3373093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6BAE57-AEE0-EDC9-BC98-6F7E7D232AE5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3F403906-0B4E-8E02-2320-63C69DEF6BCA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6405434C-3F7B-E8DB-3F12-D1F1886C2D3C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8D392F4-C062-B6FF-8A43-A72C01941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F8C8DA-C213-7897-A299-A72746FA318C}"/>
              </a:ext>
            </a:extLst>
          </p:cNvPr>
          <p:cNvGrpSpPr/>
          <p:nvPr/>
        </p:nvGrpSpPr>
        <p:grpSpPr>
          <a:xfrm rot="83292">
            <a:off x="10127904" y="-3335447"/>
            <a:ext cx="2893671" cy="6030401"/>
            <a:chOff x="4579969" y="425688"/>
            <a:chExt cx="2893671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DEC8632-1048-0AA8-5C1A-8CCE94F1F35F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019395D2-5DDB-586C-01C8-DA87D71F3C21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52536C23-0AAB-FDB7-DF2F-54061D4F6F68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F6B6B6E-20ED-7BF1-5BFE-CE0082DFD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579969" y="4559152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50DFE9-A386-59EB-67F5-39AB05C73016}"/>
              </a:ext>
            </a:extLst>
          </p:cNvPr>
          <p:cNvGrpSpPr/>
          <p:nvPr/>
        </p:nvGrpSpPr>
        <p:grpSpPr>
          <a:xfrm rot="18348953">
            <a:off x="6637003" y="6202592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EC9583-F41B-5D0C-0263-E0C4EB551FC7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EF4A9155-9858-39F9-C2AE-3E48D91E4255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16C7F60C-EFA2-A0D6-2BC1-21A9BA59B459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5E5F15-3F7B-1B44-DDA2-9F0600B69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4D6809-9F02-09AF-BB01-13E2C412FD9C}"/>
              </a:ext>
            </a:extLst>
          </p:cNvPr>
          <p:cNvGrpSpPr/>
          <p:nvPr/>
        </p:nvGrpSpPr>
        <p:grpSpPr>
          <a:xfrm rot="10031493">
            <a:off x="4730764" y="5008889"/>
            <a:ext cx="2706145" cy="6030401"/>
            <a:chOff x="4767495" y="425688"/>
            <a:chExt cx="2706145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AF727C-A0E0-5B7D-0974-AA3331B47E64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927FEB6A-4019-1478-E47D-5443CFEA9EA9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266858E1-2EC7-BB34-B878-0315B47FF43C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67F3923-FCEE-AFCD-C1BB-31FD185F49A6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>
              <a:alphaModFix amt="50000"/>
            </a:blip>
            <a:srcRect/>
            <a:stretch/>
          </p:blipFill>
          <p:spPr>
            <a:xfrm>
              <a:off x="4767495" y="1250171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35CC39-DE28-088A-1051-C07CAF89942A}"/>
              </a:ext>
            </a:extLst>
          </p:cNvPr>
          <p:cNvGrpSpPr/>
          <p:nvPr/>
        </p:nvGrpSpPr>
        <p:grpSpPr>
          <a:xfrm>
            <a:off x="13185238" y="657952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4E2634-BC06-BDF9-BE59-9A5C1BACADE3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8B40DA-9A71-578D-DDB9-2D232D3B160B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9BE5A80-FF7D-0DF1-F212-14809CF905FA}"/>
              </a:ext>
            </a:extLst>
          </p:cNvPr>
          <p:cNvSpPr txBox="1"/>
          <p:nvPr/>
        </p:nvSpPr>
        <p:spPr>
          <a:xfrm>
            <a:off x="372782" y="1850500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Management: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47949E-C0AA-3F3C-57AE-30D3EAEA72BC}"/>
              </a:ext>
            </a:extLst>
          </p:cNvPr>
          <p:cNvSpPr txBox="1"/>
          <p:nvPr/>
        </p:nvSpPr>
        <p:spPr>
          <a:xfrm>
            <a:off x="349979" y="4444465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Maintenance &amp;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Consumables management 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787CFCE-C224-F67F-E2E4-5AFF9754EB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0955" y="1763832"/>
            <a:ext cx="4876800" cy="48768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0BD86E5-2F31-6D8D-000F-203FA9B94A1E}"/>
              </a:ext>
            </a:extLst>
          </p:cNvPr>
          <p:cNvSpPr txBox="1"/>
          <p:nvPr/>
        </p:nvSpPr>
        <p:spPr>
          <a:xfrm>
            <a:off x="467666" y="2320644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Gather and archive data from connected devices via an open API.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259CFE-1D11-4430-C7CB-D8B6F4522E5C}"/>
              </a:ext>
            </a:extLst>
          </p:cNvPr>
          <p:cNvSpPr txBox="1"/>
          <p:nvPr/>
        </p:nvSpPr>
        <p:spPr>
          <a:xfrm>
            <a:off x="467666" y="2719510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Utilize collected data for generating detailed reports.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058C68-5616-E3D5-8F45-A2B6F3D31037}"/>
              </a:ext>
            </a:extLst>
          </p:cNvPr>
          <p:cNvSpPr txBox="1"/>
          <p:nvPr/>
        </p:nvSpPr>
        <p:spPr>
          <a:xfrm>
            <a:off x="585857" y="4931080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Monitor and maintain devices efficiently with recorded data.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346E60-B901-6E0C-9948-69F618736E66}"/>
              </a:ext>
            </a:extLst>
          </p:cNvPr>
          <p:cNvSpPr txBox="1"/>
          <p:nvPr/>
        </p:nvSpPr>
        <p:spPr>
          <a:xfrm>
            <a:off x="615254" y="5486882"/>
            <a:ext cx="7016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Keep tabs on resource usage to optimize costs and performance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water and electricity consumption</a:t>
            </a:r>
            <a:endParaRPr lang="en-US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E7518B-352F-D3AC-0044-B56F126163C0}"/>
              </a:ext>
            </a:extLst>
          </p:cNvPr>
          <p:cNvSpPr txBox="1"/>
          <p:nvPr/>
        </p:nvSpPr>
        <p:spPr>
          <a:xfrm>
            <a:off x="372782" y="3343361"/>
            <a:ext cx="854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Universal Device Support: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3CBFF1-0E1D-8FAD-0BC3-BEE529E4F925}"/>
              </a:ext>
            </a:extLst>
          </p:cNvPr>
          <p:cNvSpPr txBox="1"/>
          <p:nvPr/>
        </p:nvSpPr>
        <p:spPr>
          <a:xfrm>
            <a:off x="372782" y="3720705"/>
            <a:ext cx="6819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Our software supports all washing machines, conveyors, and iron mannequins, regardless of brand.</a:t>
            </a:r>
          </a:p>
        </p:txBody>
      </p:sp>
    </p:spTree>
    <p:extLst>
      <p:ext uri="{BB962C8B-B14F-4D97-AF65-F5344CB8AC3E}">
        <p14:creationId xmlns:p14="http://schemas.microsoft.com/office/powerpoint/2010/main" val="1846767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4" grpId="0"/>
      <p:bldP spid="49" grpId="0"/>
      <p:bldP spid="52" grpId="0"/>
      <p:bldP spid="56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0C9911-E000-D13F-0378-9933B676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798934D4-0E2D-EACF-7FF4-9BD062FE7DBB}"/>
              </a:ext>
            </a:extLst>
          </p:cNvPr>
          <p:cNvGrpSpPr/>
          <p:nvPr/>
        </p:nvGrpSpPr>
        <p:grpSpPr>
          <a:xfrm>
            <a:off x="5487747" y="-2532944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0E5799-0E24-6078-4EEA-A2E655E22028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02FBC4-9770-A819-ED91-37D6A72174D8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D37124CE-1964-0E88-98A1-23DCFE498401}"/>
              </a:ext>
            </a:extLst>
          </p:cNvPr>
          <p:cNvSpPr/>
          <p:nvPr/>
        </p:nvSpPr>
        <p:spPr>
          <a:xfrm rot="1154762">
            <a:off x="-747688" y="3568142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DF64689-FC34-8DA9-4F3A-E5C7A6E4A42D}"/>
              </a:ext>
            </a:extLst>
          </p:cNvPr>
          <p:cNvGrpSpPr/>
          <p:nvPr/>
        </p:nvGrpSpPr>
        <p:grpSpPr>
          <a:xfrm>
            <a:off x="-5653163" y="450104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1C8DB29-AA37-C5F8-D3AB-A8C67409611E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A95D453-6AFA-C0F8-5B3F-23E408AC29A5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4280466-4679-D89E-770C-93DCE9840407}"/>
              </a:ext>
            </a:extLst>
          </p:cNvPr>
          <p:cNvGrpSpPr/>
          <p:nvPr/>
        </p:nvGrpSpPr>
        <p:grpSpPr>
          <a:xfrm>
            <a:off x="-240764" y="-269062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A933D9-A7B8-4DD0-82FD-AA405A7FD02D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FA02164-A380-1DCC-0F1F-60C277E1388A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EE76A2D-D19C-9E35-F0FD-44CEAFB35B0E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9DE7A34-8F62-690E-BEA3-00421E097103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5F807CD-3A66-3BC8-E3E3-41D8DDC6A069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63F772-2CAE-0975-DC13-C89F3A36398C}"/>
              </a:ext>
            </a:extLst>
          </p:cNvPr>
          <p:cNvGrpSpPr/>
          <p:nvPr/>
        </p:nvGrpSpPr>
        <p:grpSpPr>
          <a:xfrm>
            <a:off x="13353631" y="2513016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431018E-C9D3-C030-E8CC-78C6A173318C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8755F23-747E-EFE2-96F4-37458855C4FA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B19954-6A1E-2982-799F-760B51768C18}"/>
              </a:ext>
            </a:extLst>
          </p:cNvPr>
          <p:cNvGrpSpPr/>
          <p:nvPr/>
        </p:nvGrpSpPr>
        <p:grpSpPr>
          <a:xfrm rot="14573917">
            <a:off x="-1131662" y="-418791"/>
            <a:ext cx="2680743" cy="6030401"/>
            <a:chOff x="4975767" y="425687"/>
            <a:chExt cx="2680743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E75E635-8993-6346-4433-95F894ABCE16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D7758118-DB4F-A441-B8A2-F014A38FC01C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FB81846F-FCC1-6DD8-F6C2-C83160802C4A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CBA4BB2-032B-CF14-46F8-3C971F163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 flipH="1">
              <a:off x="6660189" y="4786220"/>
              <a:ext cx="996321" cy="99632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D8C715C-F825-1FFB-DB0D-8F7B2BF0F766}"/>
              </a:ext>
            </a:extLst>
          </p:cNvPr>
          <p:cNvGrpSpPr/>
          <p:nvPr/>
        </p:nvGrpSpPr>
        <p:grpSpPr>
          <a:xfrm rot="18169081">
            <a:off x="-2758693" y="1409819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F71DB5-B0D7-4967-94D3-F7F337DE3F57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1F084290-1C71-181E-840C-B3813DCD475F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37E3C5BE-5739-2E7A-5B57-DC53273CDDF3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0BD722C-6DFE-89F9-247A-30F256E66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46D32F-655B-0A9B-E9A2-AF33D8141580}"/>
              </a:ext>
            </a:extLst>
          </p:cNvPr>
          <p:cNvGrpSpPr/>
          <p:nvPr/>
        </p:nvGrpSpPr>
        <p:grpSpPr>
          <a:xfrm rot="14560">
            <a:off x="-977107" y="-329557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AA31904-D4C0-F058-4000-D52E47719FDA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6589C0AD-6916-6054-5AC6-E9238CB9E1DB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161F58D2-3A8C-1816-8EDF-9A6B865CD4A4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C617560-C336-4777-E200-688C60E1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31793A-CF31-4F9D-F225-B90F02FDDA8A}"/>
              </a:ext>
            </a:extLst>
          </p:cNvPr>
          <p:cNvGrpSpPr/>
          <p:nvPr/>
        </p:nvGrpSpPr>
        <p:grpSpPr>
          <a:xfrm rot="7830682">
            <a:off x="15625150" y="-4994071"/>
            <a:ext cx="2893671" cy="6030401"/>
            <a:chOff x="4579969" y="425688"/>
            <a:chExt cx="2893671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8413548-AC20-4BBF-103C-DCF35FC417BC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547242BE-1FE1-AD74-8765-71D3A9FFDB47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87E36BB7-7913-136B-D04C-98D1A20B02B2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4343DA2-9781-69E6-A4D6-C9EFD173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579969" y="4559152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DF1CD1-F673-D7F3-4F5E-B5F06357D3CD}"/>
              </a:ext>
            </a:extLst>
          </p:cNvPr>
          <p:cNvGrpSpPr/>
          <p:nvPr/>
        </p:nvGrpSpPr>
        <p:grpSpPr>
          <a:xfrm rot="18348953">
            <a:off x="6637003" y="6202592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B01A38-AAE7-AE78-BB90-E820667FCE87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46B2D72F-B684-3B09-99DE-86EE855928DC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6AD80E6B-6ACC-EFE5-AD94-F9947D30BE0B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816FD9-FDC9-41DE-1F95-88179CD7B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772C73-2538-0339-A3D9-303C6BC1541F}"/>
              </a:ext>
            </a:extLst>
          </p:cNvPr>
          <p:cNvGrpSpPr/>
          <p:nvPr/>
        </p:nvGrpSpPr>
        <p:grpSpPr>
          <a:xfrm rot="10031493">
            <a:off x="4730764" y="5008889"/>
            <a:ext cx="2706145" cy="6030401"/>
            <a:chOff x="4767495" y="425688"/>
            <a:chExt cx="2706145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3E74A1-722C-CE98-F563-3A3788F8DDA9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2FBB45BD-B752-C254-5437-721455CFC922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4942ED42-C275-4666-54EB-469D12EC9FC7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151450-0372-2398-725E-6D3399D3FC4E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>
              <a:alphaModFix amt="50000"/>
            </a:blip>
            <a:srcRect/>
            <a:stretch/>
          </p:blipFill>
          <p:spPr>
            <a:xfrm>
              <a:off x="4767495" y="1250171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0DB519-2063-AB87-BCA3-F7B170076B91}"/>
              </a:ext>
            </a:extLst>
          </p:cNvPr>
          <p:cNvGrpSpPr/>
          <p:nvPr/>
        </p:nvGrpSpPr>
        <p:grpSpPr>
          <a:xfrm>
            <a:off x="2652533" y="336429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09E9AD-CB2B-6D73-BF1D-349E293477AB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708E1C-F031-476E-915B-D9CCE5670B2F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1CA2C06-C901-F578-04ED-013C96F084B0}"/>
              </a:ext>
            </a:extLst>
          </p:cNvPr>
          <p:cNvSpPr txBox="1"/>
          <p:nvPr/>
        </p:nvSpPr>
        <p:spPr>
          <a:xfrm>
            <a:off x="5638088" y="2039744"/>
            <a:ext cx="6391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Optimize Your Inventory: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8A723A-7B82-6B3A-0692-C468C0D3A09F}"/>
              </a:ext>
            </a:extLst>
          </p:cNvPr>
          <p:cNvSpPr txBox="1"/>
          <p:nvPr/>
        </p:nvSpPr>
        <p:spPr>
          <a:xfrm>
            <a:off x="5638088" y="4596720"/>
            <a:ext cx="6572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Customer Satisfaction: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EFC18EF-A7EC-AA60-EF78-F2C51DA72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817" y="2953952"/>
            <a:ext cx="5160045" cy="303958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3A5FF1C-03EA-BA20-D2CF-206D0A8A8C03}"/>
              </a:ext>
            </a:extLst>
          </p:cNvPr>
          <p:cNvSpPr txBox="1"/>
          <p:nvPr/>
        </p:nvSpPr>
        <p:spPr>
          <a:xfrm>
            <a:off x="5901453" y="5689000"/>
            <a:ext cx="639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Ensure a smoother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faster service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 for your customers.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21C5A7-A363-F15D-7F8D-112626F27CFA}"/>
              </a:ext>
            </a:extLst>
          </p:cNvPr>
          <p:cNvSpPr txBox="1"/>
          <p:nvPr/>
        </p:nvSpPr>
        <p:spPr>
          <a:xfrm>
            <a:off x="5916816" y="5003835"/>
            <a:ext cx="5991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 wait times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even during peak hours, by streamlining inventory management.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3ACF40-2457-2D1F-A5B9-65A567611B7F}"/>
              </a:ext>
            </a:extLst>
          </p:cNvPr>
          <p:cNvSpPr txBox="1"/>
          <p:nvPr/>
        </p:nvSpPr>
        <p:spPr>
          <a:xfrm>
            <a:off x="5872259" y="3853537"/>
            <a:ext cx="6249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Differentiate and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organize items by types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such as bedding, clothes, and long garments.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5EFC05-CA4D-51C1-6052-50D2E2617797}"/>
              </a:ext>
            </a:extLst>
          </p:cNvPr>
          <p:cNvSpPr txBox="1"/>
          <p:nvPr/>
        </p:nvSpPr>
        <p:spPr>
          <a:xfrm>
            <a:off x="5887622" y="3104031"/>
            <a:ext cx="5991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Place items with the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same order number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 to each other for efficient organization.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D9ACF8-7929-CE48-57E8-991CFD72D861}"/>
              </a:ext>
            </a:extLst>
          </p:cNvPr>
          <p:cNvSpPr txBox="1"/>
          <p:nvPr/>
        </p:nvSpPr>
        <p:spPr>
          <a:xfrm>
            <a:off x="5872259" y="2392686"/>
            <a:ext cx="6474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Enhance resource allocation with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defining storage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locations like conveyors, shelves, etc.</a:t>
            </a:r>
          </a:p>
        </p:txBody>
      </p:sp>
    </p:spTree>
    <p:extLst>
      <p:ext uri="{BB962C8B-B14F-4D97-AF65-F5344CB8AC3E}">
        <p14:creationId xmlns:p14="http://schemas.microsoft.com/office/powerpoint/2010/main" val="3701295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2" grpId="0"/>
      <p:bldP spid="44" grpId="0"/>
      <p:bldP spid="49" grpId="0"/>
      <p:bldP spid="5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2B6EF7D-7172-E268-FEEB-551C3901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D2B5406-B588-31E3-5DC6-42B0EC50FEDC}"/>
              </a:ext>
            </a:extLst>
          </p:cNvPr>
          <p:cNvGrpSpPr/>
          <p:nvPr/>
        </p:nvGrpSpPr>
        <p:grpSpPr>
          <a:xfrm>
            <a:off x="5487747" y="-2532944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C788A32-C398-1B76-CB1A-27C783C9C9FF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9E9D61-DE63-D134-DAAE-680BDD7BC883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E84840F6-E1CA-4FF0-B0E4-57006E39B146}"/>
              </a:ext>
            </a:extLst>
          </p:cNvPr>
          <p:cNvSpPr/>
          <p:nvPr/>
        </p:nvSpPr>
        <p:spPr>
          <a:xfrm rot="1154762">
            <a:off x="-747688" y="3568142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5E33059-5B2E-ACEC-4088-10174DDB3EF0}"/>
              </a:ext>
            </a:extLst>
          </p:cNvPr>
          <p:cNvGrpSpPr/>
          <p:nvPr/>
        </p:nvGrpSpPr>
        <p:grpSpPr>
          <a:xfrm>
            <a:off x="-5653163" y="450104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476F008-CF05-B83A-CD0E-842B3A167EE9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4E2A80F-6973-2CB8-EB62-E493CED545DF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B201491-BB18-07ED-F574-B94EF2B8B7B8}"/>
              </a:ext>
            </a:extLst>
          </p:cNvPr>
          <p:cNvGrpSpPr/>
          <p:nvPr/>
        </p:nvGrpSpPr>
        <p:grpSpPr>
          <a:xfrm>
            <a:off x="-240764" y="-269062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FF6E7BE-A2F5-0399-2DC9-F4B49AC1DA10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6ED4BA3-A9D3-E76F-67B2-BDB40781737A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5D82CD0-F385-CB97-9E39-022663651B50}"/>
              </a:ext>
            </a:extLst>
          </p:cNvPr>
          <p:cNvGrpSpPr/>
          <p:nvPr/>
        </p:nvGrpSpPr>
        <p:grpSpPr>
          <a:xfrm>
            <a:off x="13185238" y="459442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D5E795B-DD88-3875-8B52-5549C5C8A644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28F57C-9D28-D49B-FBA2-E5706A3695C9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C30C0D3-2766-C135-8A1D-352B6727AE1D}"/>
              </a:ext>
            </a:extLst>
          </p:cNvPr>
          <p:cNvGrpSpPr/>
          <p:nvPr/>
        </p:nvGrpSpPr>
        <p:grpSpPr>
          <a:xfrm>
            <a:off x="3236665" y="647849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AB57E56-ABD5-3FB3-2E17-5643DF9F6673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7C3FC80-6033-A33C-C97C-EAED56E8756D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1C520E-8F6B-B947-1BEE-9ECC89843A0C}"/>
              </a:ext>
            </a:extLst>
          </p:cNvPr>
          <p:cNvGrpSpPr/>
          <p:nvPr/>
        </p:nvGrpSpPr>
        <p:grpSpPr>
          <a:xfrm rot="17951652">
            <a:off x="-1459319" y="-1741553"/>
            <a:ext cx="2680743" cy="6030401"/>
            <a:chOff x="4975767" y="425687"/>
            <a:chExt cx="2680743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7DD9E1E-576E-6B9B-2187-D99210E546CC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AA9AA011-E43B-076B-ECB4-59A458477964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99B2FA11-1108-5B3A-33D2-8B3CE4775B70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1E12702-A26E-1D18-C3C6-FAE5C6017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 flipH="1">
              <a:off x="6660189" y="4786220"/>
              <a:ext cx="996321" cy="99632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9176C74-093F-359E-C65E-100378EC1018}"/>
              </a:ext>
            </a:extLst>
          </p:cNvPr>
          <p:cNvGrpSpPr/>
          <p:nvPr/>
        </p:nvGrpSpPr>
        <p:grpSpPr>
          <a:xfrm>
            <a:off x="-3188255" y="77996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A3294D-BA5B-68AE-6AC3-4BA1F34C9244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AAF40038-FF47-FB0B-421A-70BBE6F424CC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B8F982DF-A8C7-375B-5511-89E7F91F21E2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80D304F-6F66-9C02-BC99-DE372CB4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6C6FE9-9AAB-747B-5794-571CB41E96EB}"/>
              </a:ext>
            </a:extLst>
          </p:cNvPr>
          <p:cNvGrpSpPr/>
          <p:nvPr/>
        </p:nvGrpSpPr>
        <p:grpSpPr>
          <a:xfrm rot="7018661">
            <a:off x="-1615965" y="5110740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84ED98-6DD9-E84E-F2E8-8788E0456E98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64A35206-6CFA-AD60-E3BA-073BCA95A870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6B00A996-20F3-4678-745A-AD0E9893A846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57F5A64-9D53-66AE-168A-7D06A9103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039501-4E65-9943-3E1E-3D16B11C586E}"/>
              </a:ext>
            </a:extLst>
          </p:cNvPr>
          <p:cNvGrpSpPr/>
          <p:nvPr/>
        </p:nvGrpSpPr>
        <p:grpSpPr>
          <a:xfrm rot="7830682">
            <a:off x="15625150" y="-4994071"/>
            <a:ext cx="2893671" cy="6030401"/>
            <a:chOff x="4579969" y="425688"/>
            <a:chExt cx="2893671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F17A26E-3BCF-A504-F898-A351CC1F7564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AF913D78-086F-D146-5C3C-453F61606F39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D902EE68-7C82-F122-AC0D-E99DA03103D2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9510CA1-2F55-90B8-0A33-5564AB3C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579969" y="4559152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CCBE7F-130B-A96A-4438-824AA7FF491B}"/>
              </a:ext>
            </a:extLst>
          </p:cNvPr>
          <p:cNvGrpSpPr/>
          <p:nvPr/>
        </p:nvGrpSpPr>
        <p:grpSpPr>
          <a:xfrm rot="18348953">
            <a:off x="6637003" y="6202592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33464D-0ACA-1750-177F-CE45A3550B4A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70453241-2942-2A9E-C646-5491014691D2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6CFB4C12-48ED-7403-9851-D78A73AD759B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9F8B30-64F2-F463-B5C6-346B1ED7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9C7B29-19FA-509C-6042-7FE488CC58CB}"/>
              </a:ext>
            </a:extLst>
          </p:cNvPr>
          <p:cNvGrpSpPr/>
          <p:nvPr/>
        </p:nvGrpSpPr>
        <p:grpSpPr>
          <a:xfrm rot="10031493">
            <a:off x="4730764" y="5008889"/>
            <a:ext cx="2706145" cy="6030401"/>
            <a:chOff x="4767495" y="425688"/>
            <a:chExt cx="2706145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2052D0-F481-4248-F338-B9C45A7CB4F4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3B23FBCC-E343-1794-A056-87BE97EA09E3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A4F9D69F-76F3-CFF8-8C72-70B91D19AC6D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286D3F5-A74C-1EEF-55B8-0A583987C4D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>
              <a:alphaModFix amt="50000"/>
            </a:blip>
            <a:srcRect/>
            <a:stretch/>
          </p:blipFill>
          <p:spPr>
            <a:xfrm>
              <a:off x="4767495" y="1250171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4806272-7446-0CCF-43BA-C1E5D4F3D84C}"/>
              </a:ext>
            </a:extLst>
          </p:cNvPr>
          <p:cNvGrpSpPr/>
          <p:nvPr/>
        </p:nvGrpSpPr>
        <p:grpSpPr>
          <a:xfrm>
            <a:off x="9741600" y="-2731293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E7E48A-2238-DB04-B6E6-B49E343A66A4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D656227-E351-72FF-6DFD-7D2CB315C22F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593E43E0-4C37-5E80-83C2-7AEA1ADB17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991" y="2618102"/>
            <a:ext cx="5500830" cy="37454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5EA88F3-0D05-0A95-0F52-07EE42728D2F}"/>
              </a:ext>
            </a:extLst>
          </p:cNvPr>
          <p:cNvSpPr txBox="1"/>
          <p:nvPr/>
        </p:nvSpPr>
        <p:spPr>
          <a:xfrm>
            <a:off x="5972974" y="1981142"/>
            <a:ext cx="61393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Document Garment Condition: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Capture images of garments to document any stains or issues before cleaning.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9BB00B-699C-60A3-FC7D-5230D67DC5DE}"/>
              </a:ext>
            </a:extLst>
          </p:cNvPr>
          <p:cNvSpPr txBox="1"/>
          <p:nvPr/>
        </p:nvSpPr>
        <p:spPr>
          <a:xfrm>
            <a:off x="5978350" y="3080553"/>
            <a:ext cx="5868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 and Worker Access: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Staff and workers can view images and information to ensure proper handling and care.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C3338C-B6C1-D21C-29E1-5A2572CEDB8F}"/>
              </a:ext>
            </a:extLst>
          </p:cNvPr>
          <p:cNvSpPr txBox="1"/>
          <p:nvPr/>
        </p:nvSpPr>
        <p:spPr>
          <a:xfrm>
            <a:off x="5945503" y="4257755"/>
            <a:ext cx="6166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Customer Transparency: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Customers can view these photos on their phones, keeping them informed about the condition of their items.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71C5F5-9021-2C0F-E510-A4B95E260925}"/>
              </a:ext>
            </a:extLst>
          </p:cNvPr>
          <p:cNvSpPr txBox="1"/>
          <p:nvPr/>
        </p:nvSpPr>
        <p:spPr>
          <a:xfrm>
            <a:off x="5978169" y="5256147"/>
            <a:ext cx="5329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Provide peace of mind by showing customers the condition of their items before cleaning.</a:t>
            </a:r>
          </a:p>
        </p:txBody>
      </p:sp>
    </p:spTree>
    <p:extLst>
      <p:ext uri="{BB962C8B-B14F-4D97-AF65-F5344CB8AC3E}">
        <p14:creationId xmlns:p14="http://schemas.microsoft.com/office/powerpoint/2010/main" val="387317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2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C61144-0C13-3285-F8DE-BA404C292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A51D4E95-66AA-BD9B-B5CD-024F940FDA83}"/>
              </a:ext>
            </a:extLst>
          </p:cNvPr>
          <p:cNvGrpSpPr/>
          <p:nvPr/>
        </p:nvGrpSpPr>
        <p:grpSpPr>
          <a:xfrm>
            <a:off x="5487747" y="-2532944"/>
            <a:ext cx="4164458" cy="1468181"/>
            <a:chOff x="41934" y="150542"/>
            <a:chExt cx="3404601" cy="1468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D6D25D-F065-BFC1-3E00-9C105EA8CB3C}"/>
                </a:ext>
              </a:extLst>
            </p:cNvPr>
            <p:cNvSpPr txBox="1"/>
            <p:nvPr/>
          </p:nvSpPr>
          <p:spPr>
            <a:xfrm>
              <a:off x="41934" y="356839"/>
              <a:ext cx="276415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Hybrid Connection</a:t>
              </a: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Simultaneous offline and online functionality. Ensuring that you stay connected and efficient, regardless of your internet status.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9867AD-B72A-F679-18A1-0E29A1166439}"/>
                </a:ext>
              </a:extLst>
            </p:cNvPr>
            <p:cNvSpPr txBox="1"/>
            <p:nvPr/>
          </p:nvSpPr>
          <p:spPr>
            <a:xfrm>
              <a:off x="2777462" y="15054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25" name="Teardrop 24">
            <a:extLst>
              <a:ext uri="{FF2B5EF4-FFF2-40B4-BE49-F238E27FC236}">
                <a16:creationId xmlns:a16="http://schemas.microsoft.com/office/drawing/2014/main" id="{0CA081EA-0DA3-6B63-66AE-003A3F3F9046}"/>
              </a:ext>
            </a:extLst>
          </p:cNvPr>
          <p:cNvSpPr/>
          <p:nvPr/>
        </p:nvSpPr>
        <p:spPr>
          <a:xfrm rot="1154762">
            <a:off x="-747688" y="3568142"/>
            <a:ext cx="2497874" cy="2497874"/>
          </a:xfrm>
          <a:prstGeom prst="teardrop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1B55CDD-5450-C953-9756-D0602C1D3D37}"/>
              </a:ext>
            </a:extLst>
          </p:cNvPr>
          <p:cNvGrpSpPr/>
          <p:nvPr/>
        </p:nvGrpSpPr>
        <p:grpSpPr>
          <a:xfrm>
            <a:off x="-5653163" y="450104"/>
            <a:ext cx="3826289" cy="1323439"/>
            <a:chOff x="234176" y="202435"/>
            <a:chExt cx="3166182" cy="13234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0FF6849-37B0-FF30-06CE-8EB560722952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Laundry Device Sync</a:t>
              </a:r>
            </a:p>
            <a:p>
              <a:pPr marL="0" algn="r" defTabSz="457200" rtl="0" eaLnBrk="1" latinLnBrk="0" hangingPunct="1"/>
              <a:r>
                <a:rPr lang="en-US" sz="1400" b="0" i="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 your dry-cleaning devices directly to our software via an open API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110C10B-D0D4-66D7-1898-180A7EBED0B5}"/>
                </a:ext>
              </a:extLst>
            </p:cNvPr>
            <p:cNvSpPr txBox="1"/>
            <p:nvPr/>
          </p:nvSpPr>
          <p:spPr>
            <a:xfrm>
              <a:off x="2731285" y="202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C91C50E-1B69-F05A-11BE-5ECCD9BC7CFF}"/>
              </a:ext>
            </a:extLst>
          </p:cNvPr>
          <p:cNvGrpSpPr/>
          <p:nvPr/>
        </p:nvGrpSpPr>
        <p:grpSpPr>
          <a:xfrm>
            <a:off x="-240764" y="-2690626"/>
            <a:ext cx="3208338" cy="1515515"/>
            <a:chOff x="234176" y="195541"/>
            <a:chExt cx="3208338" cy="151551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4023245-3EEA-5CA9-1664-F04EB7E24DDF}"/>
                </a:ext>
              </a:extLst>
            </p:cNvPr>
            <p:cNvSpPr txBox="1"/>
            <p:nvPr/>
          </p:nvSpPr>
          <p:spPr>
            <a:xfrm>
              <a:off x="234176" y="356839"/>
              <a:ext cx="240866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Comprehensive Ordering</a:t>
              </a:r>
              <a:endParaRPr lang="fa-IR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0" algn="r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 an order with fewer clicks but more details.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381C06D-EE76-17B6-EEE3-4E23EE686DC5}"/>
                </a:ext>
              </a:extLst>
            </p:cNvPr>
            <p:cNvSpPr txBox="1"/>
            <p:nvPr/>
          </p:nvSpPr>
          <p:spPr>
            <a:xfrm>
              <a:off x="2773441" y="195541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BA9A25B-3C4E-15F8-F3A0-6C1836EA8B50}"/>
              </a:ext>
            </a:extLst>
          </p:cNvPr>
          <p:cNvGrpSpPr/>
          <p:nvPr/>
        </p:nvGrpSpPr>
        <p:grpSpPr>
          <a:xfrm>
            <a:off x="2624832" y="583378"/>
            <a:ext cx="3588009" cy="1520892"/>
            <a:chOff x="239629" y="260435"/>
            <a:chExt cx="3237419" cy="152089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6326124-08C4-ACCA-DF96-50429995C800}"/>
                </a:ext>
              </a:extLst>
            </p:cNvPr>
            <p:cNvSpPr txBox="1"/>
            <p:nvPr/>
          </p:nvSpPr>
          <p:spPr>
            <a:xfrm>
              <a:off x="904892" y="427110"/>
              <a:ext cx="2572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  <a:t>Innovative Real-Time Tracking</a:t>
              </a:r>
              <a:br>
                <a:rPr lang="en-US" sz="1400" b="1" i="0" dirty="0">
                  <a:effectLst/>
                  <a:latin typeface="IRANSans" panose="02040503050201020203" pitchFamily="18" charset="-78"/>
                  <a:cs typeface="IRANSans" panose="02040503050201020203" pitchFamily="18" charset="-78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system not only tracks items, but it also monitors employee working hours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7D2484D-8B04-3C47-9650-A05FE0183446}"/>
                </a:ext>
              </a:extLst>
            </p:cNvPr>
            <p:cNvSpPr txBox="1"/>
            <p:nvPr/>
          </p:nvSpPr>
          <p:spPr>
            <a:xfrm>
              <a:off x="239629" y="260435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9E535DE-7F0E-3507-3512-A454568ED9F1}"/>
              </a:ext>
            </a:extLst>
          </p:cNvPr>
          <p:cNvGrpSpPr/>
          <p:nvPr/>
        </p:nvGrpSpPr>
        <p:grpSpPr>
          <a:xfrm>
            <a:off x="13136199" y="150358"/>
            <a:ext cx="2693046" cy="1579550"/>
            <a:chOff x="758" y="200852"/>
            <a:chExt cx="3038428" cy="157955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0C6CA81-6F2C-51CC-ED5C-964D067FE519}"/>
                </a:ext>
              </a:extLst>
            </p:cNvPr>
            <p:cNvSpPr txBox="1"/>
            <p:nvPr/>
          </p:nvSpPr>
          <p:spPr>
            <a:xfrm>
              <a:off x="630523" y="303074"/>
              <a:ext cx="24086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Image Capture</a:t>
              </a:r>
            </a:p>
            <a:p>
              <a:pPr marL="0" defTabSz="457200" rtl="0" eaLnBrk="1" latinLnBrk="0" hangingPunct="1"/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 stains or issues before cleaning. Customers can also view these photos on their phones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F2DE2A3-FDF7-0BB3-E88E-869DB9C82401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4A0532-F91E-03A9-6F30-E794C142F2AF}"/>
              </a:ext>
            </a:extLst>
          </p:cNvPr>
          <p:cNvGrpSpPr/>
          <p:nvPr/>
        </p:nvGrpSpPr>
        <p:grpSpPr>
          <a:xfrm>
            <a:off x="-926768" y="-3473399"/>
            <a:ext cx="2680743" cy="6030401"/>
            <a:chOff x="4975767" y="425687"/>
            <a:chExt cx="2680743" cy="603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95E36E5-6EC8-726E-8E5E-7FDDECB708FE}"/>
                </a:ext>
              </a:extLst>
            </p:cNvPr>
            <p:cNvGrpSpPr/>
            <p:nvPr/>
          </p:nvGrpSpPr>
          <p:grpSpPr>
            <a:xfrm rot="8952888">
              <a:off x="4975767" y="425687"/>
              <a:ext cx="2497874" cy="6030401"/>
              <a:chOff x="4991842" y="607869"/>
              <a:chExt cx="2497874" cy="6030401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1493F3DE-1527-1933-BD95-D40474F282C2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15695385-3165-2041-CD6C-0758308D6C64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35F0BB-DB55-438D-8D73-8801F39A0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 flipH="1">
              <a:off x="6660189" y="4786220"/>
              <a:ext cx="996321" cy="99632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8BED6D-0FA3-3818-8131-6E597799A744}"/>
              </a:ext>
            </a:extLst>
          </p:cNvPr>
          <p:cNvGrpSpPr/>
          <p:nvPr/>
        </p:nvGrpSpPr>
        <p:grpSpPr>
          <a:xfrm rot="3477853">
            <a:off x="281644" y="6670131"/>
            <a:ext cx="6030401" cy="2497874"/>
            <a:chOff x="3209502" y="2191952"/>
            <a:chExt cx="6030401" cy="2497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F62E1A4-6B00-CB33-2A4E-B25EF7B0CB67}"/>
                </a:ext>
              </a:extLst>
            </p:cNvPr>
            <p:cNvGrpSpPr/>
            <p:nvPr/>
          </p:nvGrpSpPr>
          <p:grpSpPr>
            <a:xfrm rot="53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E21515C6-D452-4D45-4F54-4025D2D4C8B3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56000159-D4C0-120F-4EF4-7FA35D77D4B1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F5B35A-1CBB-EE49-1E7D-7EFCAED81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 flipH="1">
              <a:off x="7780183" y="3010381"/>
              <a:ext cx="947543" cy="94754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740128-21D5-7E56-D45B-639C538A7A86}"/>
              </a:ext>
            </a:extLst>
          </p:cNvPr>
          <p:cNvGrpSpPr/>
          <p:nvPr/>
        </p:nvGrpSpPr>
        <p:grpSpPr>
          <a:xfrm rot="7018661">
            <a:off x="-1615965" y="5110740"/>
            <a:ext cx="2962137" cy="6030401"/>
            <a:chOff x="4975766" y="425688"/>
            <a:chExt cx="2962137" cy="6030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1A5685-FD7D-530F-C963-6DC684FA6A0E}"/>
                </a:ext>
              </a:extLst>
            </p:cNvPr>
            <p:cNvGrpSpPr/>
            <p:nvPr/>
          </p:nvGrpSpPr>
          <p:grpSpPr>
            <a:xfrm rot="1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7" name="Teardrop 6">
                <a:extLst>
                  <a:ext uri="{FF2B5EF4-FFF2-40B4-BE49-F238E27FC236}">
                    <a16:creationId xmlns:a16="http://schemas.microsoft.com/office/drawing/2014/main" id="{34D517B3-8B5D-847E-C565-8BF9F9C5D4DD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5F76FCCE-916E-45AC-5102-2EF7472F4931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7790411-AFFA-ED8E-7CC0-C49ADA964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</a:blip>
            <a:stretch>
              <a:fillRect/>
            </a:stretch>
          </p:blipFill>
          <p:spPr>
            <a:xfrm>
              <a:off x="6754663" y="1169775"/>
              <a:ext cx="1183240" cy="11832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C4A979-3BD0-2E42-D807-A5D47A31AF1C}"/>
              </a:ext>
            </a:extLst>
          </p:cNvPr>
          <p:cNvGrpSpPr/>
          <p:nvPr/>
        </p:nvGrpSpPr>
        <p:grpSpPr>
          <a:xfrm rot="7830682">
            <a:off x="15625150" y="-4994071"/>
            <a:ext cx="2893671" cy="6030401"/>
            <a:chOff x="4579969" y="425688"/>
            <a:chExt cx="2893671" cy="60304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EB4121-DC03-C838-F165-CD180BB2644F}"/>
                </a:ext>
              </a:extLst>
            </p:cNvPr>
            <p:cNvGrpSpPr/>
            <p:nvPr/>
          </p:nvGrpSpPr>
          <p:grpSpPr>
            <a:xfrm rot="125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C5A2AF22-7F19-90D0-E152-5C17BEF95102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5CEF0366-3C7F-546B-DAF1-37497C10BD16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B443C0-08FF-4554-D468-972CFCD95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4579969" y="4559152"/>
              <a:ext cx="1042402" cy="10424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9DC7DD-A42D-5159-0E30-2F4411179F47}"/>
              </a:ext>
            </a:extLst>
          </p:cNvPr>
          <p:cNvGrpSpPr/>
          <p:nvPr/>
        </p:nvGrpSpPr>
        <p:grpSpPr>
          <a:xfrm rot="18348953">
            <a:off x="6637003" y="6202592"/>
            <a:ext cx="6030401" cy="2497874"/>
            <a:chOff x="3209502" y="2191952"/>
            <a:chExt cx="6030401" cy="24978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21F09F-2ECB-CAE8-5191-E17DDA2FB663}"/>
                </a:ext>
              </a:extLst>
            </p:cNvPr>
            <p:cNvGrpSpPr/>
            <p:nvPr/>
          </p:nvGrpSpPr>
          <p:grpSpPr>
            <a:xfrm rot="161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29F3A35A-9897-741C-98DE-B1B42480AD94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  <p:sp>
            <p:nvSpPr>
              <p:cNvPr id="11" name="Teardrop 10">
                <a:extLst>
                  <a:ext uri="{FF2B5EF4-FFF2-40B4-BE49-F238E27FC236}">
                    <a16:creationId xmlns:a16="http://schemas.microsoft.com/office/drawing/2014/main" id="{58A41D6E-C706-2C6E-EA1B-79AE9D7C04D6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1" eaLnBrk="1" latinLnBrk="0" hangingPunct="1"/>
                <a:endParaRPr lang="en-US" dirty="0"/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A25D15-967A-0672-519D-34164218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tretch>
              <a:fillRect/>
            </a:stretch>
          </p:blipFill>
          <p:spPr>
            <a:xfrm>
              <a:off x="3551738" y="3081075"/>
              <a:ext cx="785926" cy="78592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477E79-3811-FBFE-7131-71CC524E701A}"/>
              </a:ext>
            </a:extLst>
          </p:cNvPr>
          <p:cNvGrpSpPr/>
          <p:nvPr/>
        </p:nvGrpSpPr>
        <p:grpSpPr>
          <a:xfrm rot="10031493">
            <a:off x="4730764" y="5008889"/>
            <a:ext cx="2706145" cy="6030401"/>
            <a:chOff x="4767495" y="425688"/>
            <a:chExt cx="2706145" cy="6030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88D9A0-88DE-6A36-459B-5EA7072E3732}"/>
                </a:ext>
              </a:extLst>
            </p:cNvPr>
            <p:cNvGrpSpPr/>
            <p:nvPr/>
          </p:nvGrpSpPr>
          <p:grpSpPr>
            <a:xfrm rot="19752888">
              <a:off x="4975766" y="425688"/>
              <a:ext cx="2497874" cy="6030401"/>
              <a:chOff x="4991842" y="607869"/>
              <a:chExt cx="2497874" cy="6030401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B62AE464-20EF-8965-3186-EFF15F251FFD}"/>
                  </a:ext>
                </a:extLst>
              </p:cNvPr>
              <p:cNvSpPr/>
              <p:nvPr/>
            </p:nvSpPr>
            <p:spPr>
              <a:xfrm rot="8100000">
                <a:off x="4991842" y="607869"/>
                <a:ext cx="2497874" cy="2497874"/>
              </a:xfrm>
              <a:prstGeom prst="teardrop">
                <a:avLst/>
              </a:prstGeom>
              <a:gradFill flip="none" rotWithShape="1">
                <a:gsLst>
                  <a:gs pos="0">
                    <a:srgbClr val="F47900"/>
                  </a:gs>
                  <a:gs pos="66000">
                    <a:srgbClr val="F8B777"/>
                  </a:gs>
                  <a:gs pos="45000">
                    <a:srgbClr val="F5983C"/>
                  </a:gs>
                  <a:gs pos="95000">
                    <a:schemeClr val="bg1"/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:a16="http://schemas.microsoft.com/office/drawing/2014/main" id="{194CCFE4-22EE-7A02-B8FA-412D75CE4657}"/>
                  </a:ext>
                </a:extLst>
              </p:cNvPr>
              <p:cNvSpPr/>
              <p:nvPr/>
            </p:nvSpPr>
            <p:spPr>
              <a:xfrm rot="18900000">
                <a:off x="4991842" y="4140396"/>
                <a:ext cx="2497874" cy="2497874"/>
              </a:xfrm>
              <a:prstGeom prst="teardrop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457200" rtl="0" eaLnBrk="1" latinLnBrk="0" hangingPunct="1"/>
                <a:endParaRPr lang="en-US" dirty="0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85673D9-9C1D-444A-784D-2DCB33535407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>
              <a:alphaModFix amt="50000"/>
            </a:blip>
            <a:srcRect/>
            <a:stretch/>
          </p:blipFill>
          <p:spPr>
            <a:xfrm>
              <a:off x="4767495" y="1250171"/>
              <a:ext cx="955639" cy="9556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2504C8-BBE7-1B6C-5AA9-CFF306219637}"/>
              </a:ext>
            </a:extLst>
          </p:cNvPr>
          <p:cNvGrpSpPr/>
          <p:nvPr/>
        </p:nvGrpSpPr>
        <p:grpSpPr>
          <a:xfrm>
            <a:off x="9741600" y="-2731293"/>
            <a:ext cx="3612031" cy="1364106"/>
            <a:chOff x="758" y="200852"/>
            <a:chExt cx="3366077" cy="136410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0D037B-C9EE-5531-CBB9-D2ED23568391}"/>
                </a:ext>
              </a:extLst>
            </p:cNvPr>
            <p:cNvSpPr txBox="1"/>
            <p:nvPr/>
          </p:nvSpPr>
          <p:spPr>
            <a:xfrm>
              <a:off x="630523" y="303074"/>
              <a:ext cx="273631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57200" rtl="0" eaLnBrk="1" latinLnBrk="0" hangingPunct="1"/>
              <a: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Item Reservation</a:t>
              </a:r>
              <a:br>
                <a:rPr lang="en-US" sz="2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Optimize your inventory and resource allocation by placing items with the same order number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247661-0296-613D-87C2-890FFE396EBE}"/>
                </a:ext>
              </a:extLst>
            </p:cNvPr>
            <p:cNvSpPr txBox="1"/>
            <p:nvPr/>
          </p:nvSpPr>
          <p:spPr>
            <a:xfrm>
              <a:off x="758" y="200852"/>
              <a:ext cx="6690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r" defTabSz="457200" rtl="1" eaLnBrk="1" latinLnBrk="0" hangingPunct="1"/>
              <a:r>
                <a:rPr lang="en-US" sz="8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0C175AD-075A-A229-EDE8-5B4BF26420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2569" y="2104270"/>
            <a:ext cx="6510840" cy="328797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B044030-B065-0A6F-4F3F-4CD5ABBBE0A1}"/>
              </a:ext>
            </a:extLst>
          </p:cNvPr>
          <p:cNvSpPr txBox="1"/>
          <p:nvPr/>
        </p:nvSpPr>
        <p:spPr>
          <a:xfrm>
            <a:off x="6724847" y="1281616"/>
            <a:ext cx="3359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Enhanced Accountability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7EC7D2-D375-2C05-B5DA-8ADA9C552901}"/>
              </a:ext>
            </a:extLst>
          </p:cNvPr>
          <p:cNvSpPr txBox="1"/>
          <p:nvPr/>
        </p:nvSpPr>
        <p:spPr>
          <a:xfrm>
            <a:off x="6911139" y="1650948"/>
            <a:ext cx="4819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Monitor employee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 hours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mistakes and returning items.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BF824E-92CB-053D-0CC8-7255CF11F190}"/>
              </a:ext>
            </a:extLst>
          </p:cNvPr>
          <p:cNvSpPr txBox="1"/>
          <p:nvPr/>
        </p:nvSpPr>
        <p:spPr>
          <a:xfrm>
            <a:off x="6911139" y="2458611"/>
            <a:ext cx="4819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Ensure accurate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tracking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each item in your operation, minimizing loss and improving accountability.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E8B68C-A419-EFF7-FC7A-4C393D794DA1}"/>
              </a:ext>
            </a:extLst>
          </p:cNvPr>
          <p:cNvSpPr txBox="1"/>
          <p:nvPr/>
        </p:nvSpPr>
        <p:spPr>
          <a:xfrm>
            <a:off x="6700359" y="3529782"/>
            <a:ext cx="387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Comprehensive Reporting Tools: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05637A-75FB-17BF-04D6-D0D06CD3E525}"/>
              </a:ext>
            </a:extLst>
          </p:cNvPr>
          <p:cNvSpPr txBox="1"/>
          <p:nvPr/>
        </p:nvSpPr>
        <p:spPr>
          <a:xfrm>
            <a:off x="6700359" y="3949699"/>
            <a:ext cx="5282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Gain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valuable insights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detailed reports.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F6C01A-6EBB-E708-07ED-33FB3C9DA1D7}"/>
              </a:ext>
            </a:extLst>
          </p:cNvPr>
          <p:cNvSpPr txBox="1"/>
          <p:nvPr/>
        </p:nvSpPr>
        <p:spPr>
          <a:xfrm>
            <a:off x="6724847" y="4384775"/>
            <a:ext cx="54671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Analyze performance metrics, customer trends, and operational efficiency to make informed decisions that drive growth and profitability.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3C54F1-6590-D126-C15C-420445D92BEC}"/>
              </a:ext>
            </a:extLst>
          </p:cNvPr>
          <p:cNvSpPr txBox="1"/>
          <p:nvPr/>
        </p:nvSpPr>
        <p:spPr>
          <a:xfrm>
            <a:off x="1017162" y="5790401"/>
            <a:ext cx="4819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Washable barcodes that can withstand more than 40 washes.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C423B9-34AA-70D4-35E6-CBA81FF5C6FF}"/>
              </a:ext>
            </a:extLst>
          </p:cNvPr>
          <p:cNvSpPr txBox="1"/>
          <p:nvPr/>
        </p:nvSpPr>
        <p:spPr>
          <a:xfrm>
            <a:off x="6833054" y="5830709"/>
            <a:ext cx="5279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Embedded batch processing for faster barcode reading and data processing.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4C4B97-2EA2-4B7E-3A76-C0456ADE772A}"/>
              </a:ext>
            </a:extLst>
          </p:cNvPr>
          <p:cNvSpPr txBox="1"/>
          <p:nvPr/>
        </p:nvSpPr>
        <p:spPr>
          <a:xfrm>
            <a:off x="6772634" y="5442249"/>
            <a:ext cx="387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Batch Processing: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11AB6B4-0773-2F3C-5253-33B633306D06}"/>
              </a:ext>
            </a:extLst>
          </p:cNvPr>
          <p:cNvSpPr txBox="1"/>
          <p:nvPr/>
        </p:nvSpPr>
        <p:spPr>
          <a:xfrm>
            <a:off x="1005609" y="5422744"/>
            <a:ext cx="387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Durable Barcodes: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0462B7A7-145D-63AA-EA47-142C6B2E04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4834" y="2106262"/>
            <a:ext cx="5341228" cy="34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4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52" grpId="0"/>
      <p:bldP spid="56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1145</TotalTime>
  <Words>1503</Words>
  <Application>Microsoft Macintosh PowerPoint</Application>
  <PresentationFormat>Widescreen</PresentationFormat>
  <Paragraphs>204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IRANSans</vt:lpstr>
      <vt:lpstr>Tahoma</vt:lpstr>
      <vt:lpstr>Tw Cen MT</vt:lpstr>
      <vt:lpstr>Verdana</vt:lpstr>
      <vt:lpstr>Droplet</vt:lpstr>
      <vt:lpstr>  Innovative Laundry &amp; Dry-Cleaning Software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Nader Rafati</dc:creator>
  <cp:lastModifiedBy>Nader Rafati</cp:lastModifiedBy>
  <cp:revision>16</cp:revision>
  <dcterms:created xsi:type="dcterms:W3CDTF">2024-11-01T09:26:54Z</dcterms:created>
  <dcterms:modified xsi:type="dcterms:W3CDTF">2024-11-05T19:17:50Z</dcterms:modified>
</cp:coreProperties>
</file>